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58" r:id="rId6"/>
    <p:sldId id="264" r:id="rId7"/>
    <p:sldId id="271" r:id="rId8"/>
    <p:sldId id="270" r:id="rId9"/>
    <p:sldId id="268" r:id="rId10"/>
    <p:sldId id="259" r:id="rId11"/>
    <p:sldId id="261" r:id="rId12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F44"/>
    <a:srgbClr val="AA8FC2"/>
    <a:srgbClr val="9966FF"/>
    <a:srgbClr val="FFF2E1"/>
    <a:srgbClr val="ED8F0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6" y="5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61082-BBBA-C34D-8ECA-C434D195FAB2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26B20-2FEB-0D4F-9123-611168CEDB7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51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26B20-2FEB-0D4F-9123-611168CEDB7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903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26B20-2FEB-0D4F-9123-611168CEDB7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590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6C841-DB64-F3A4-AA39-B250B111E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F7638C6-0050-723D-4558-F85B0A2291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82F2722-FC99-6CA3-358C-C0D7994A2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5FAF61-E9E8-999F-6C3F-CE763603D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26B20-2FEB-0D4F-9123-611168CEDB7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11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26B20-2FEB-0D4F-9123-611168CEDB7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7707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9C9D4-631A-5118-DD90-C2F393906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518A7C5-4070-5233-517F-A40D66B20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8DF764-C9EB-2B18-CFCF-5CC6A9FF0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CF72068-9F00-A0CE-DB27-95237B29E9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26B20-2FEB-0D4F-9123-611168CEDB7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569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0E0A2-10D7-5577-C29C-057B16AC6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630F6B-3548-08DB-13BD-319739CE1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14F39A-DC20-3A99-DA1F-FBCD0857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B254D0-A326-767E-D996-1BF3BCE93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F382D9-7EA7-EF07-9E43-232D44E4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85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B469C-58A5-9DFF-7414-AE913C63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CE4433A-00F1-16DA-3C9D-28FD809EB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D69EF6-F2A7-00A7-7E6F-397C8BAE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7B9B5E-0309-16E2-132A-371BB7CC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47BDFC-8CBC-5E5B-42C5-75A8DF0A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594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784A737-BEEC-3990-E55D-6B3C0F6BBF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304969-A0A6-1F32-8D11-C0B075252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14F8EF-4CC6-CDC6-73BF-F270CF70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74490B-B96B-0DA9-6608-679361EE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F7EEF7-AC34-55FA-853D-DD19122E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7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37E16-F9E1-1BB4-62DA-1CC3F0E18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F41D7A-7A1F-F831-E9AF-FC5B6F637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0830BD-D3AA-47F9-403D-21E629E8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8E9C41-2C3D-95F0-0EF0-791D2E50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6CEDC5-5FF2-39AD-9692-21CDFCAD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357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28CC8-1FF1-7559-C314-70BCC2400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628373-8111-01E9-3CC3-453043E30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79D416-A7C1-F266-0A09-A38DC6E65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17D6FF-8CB2-CB42-A146-7BD1037A1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6AE18E-846B-A348-94D2-DBCEFCC6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157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7AD51-E2B0-96C9-3190-CD1421548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F212BA-4069-2A8D-6573-86B5302AF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AC7952B-6C4D-8BBC-8B47-F5C105C5D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975AE8-9709-2637-8DF6-A64BAD3A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A00B2F9-4271-FFDB-C294-BEF7DDBFA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4E883D-2E54-834D-9DEC-F35FFC75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22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EE00D-ABBC-E5E4-0D4C-845857AAC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6FC468-01F1-C6CF-3FD5-D5A129CAC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544AD15-445D-8932-3454-3AB374807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626C570-EB3F-9101-F402-A299303B9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1039B75-8A5D-4529-4908-13E18F9D5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46C9CBE-8C95-ABED-1308-3B1FCDAA5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31A4A1-F022-47CF-C625-B53E6E55C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7DC6902-2A73-657F-1361-533957EA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18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7D062A-5F4A-52C8-1101-C4BB571E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A077BFC-91B2-F6AE-189A-E8424F2D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64909DE-CEEE-6C03-31D3-3A0558065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51E954-C5A1-3EDC-F0E9-2A059D95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2177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73A8D5B-1DB1-E75A-670A-C1BD7084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48EA36A-9549-97D4-AAEA-1F2F8A9A9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2FB55B-9B30-D14A-B7FC-C0E96293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346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19186-A4BB-47A8-E212-5394E898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4C3951-CBD8-2A3F-8140-EBB4BC31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D82CEF0-EBA5-F0B8-EF3F-59F0FDA8D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B1AB83-65E6-B9AF-2561-33C1DE59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B2C1CF-7FAB-8667-C6EB-2712364AF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317B7D-1754-29D1-C23A-1BE6A0D1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11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74C18-C3F8-DFC8-E654-056E7FB8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84C6EBF-3D9F-FF61-4F05-0CD5CF851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60EDF7-6AEC-6148-D697-278802CE2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3D25D1-2E8C-D153-896E-65C492317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C3E6711-93BF-9677-7CF3-D8BD8DC8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0D32A2-015B-CD88-454E-BCED4370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646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79978E9-0E6E-D5F1-E433-A053F1BD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4D0A3E-7246-5032-257C-B08463812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46F5A6-9070-CC2B-875D-FCC6D49BA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29305-4C5D-C348-9883-93A2DAF379BB}" type="datetimeFigureOut">
              <a:rPr lang="nl-NL" smtClean="0"/>
              <a:t>19-6-2024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640626-27E6-53DE-EA7E-7D6CE3989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6E4C16-52DD-5700-0334-CC6769104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1574D-CEE2-BF4C-8D5C-560B6D38F5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22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wise.nl/shop/davinc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udywise.nl/keuzehul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overdekt, kleding, Menselijk gezicht&#10;&#10;Automatisch gegenereerde beschrijving">
            <a:extLst>
              <a:ext uri="{FF2B5EF4-FFF2-40B4-BE49-F238E27FC236}">
                <a16:creationId xmlns:a16="http://schemas.microsoft.com/office/drawing/2014/main" id="{BAA82045-D85B-6D1F-EE23-C2C3580DB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7" t="13823" b="19031"/>
          <a:stretch/>
        </p:blipFill>
        <p:spPr>
          <a:xfrm>
            <a:off x="-12569" y="620783"/>
            <a:ext cx="12204568" cy="561643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CFDC512-82FF-48C3-FF3D-6A1774EA85E3}"/>
              </a:ext>
            </a:extLst>
          </p:cNvPr>
          <p:cNvSpPr/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102F4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14D4050-D8A6-914B-14D1-ADE74135758C}"/>
              </a:ext>
            </a:extLst>
          </p:cNvPr>
          <p:cNvSpPr/>
          <p:nvPr/>
        </p:nvSpPr>
        <p:spPr>
          <a:xfrm>
            <a:off x="0" y="6237215"/>
            <a:ext cx="12192000" cy="620785"/>
          </a:xfrm>
          <a:prstGeom prst="rect">
            <a:avLst/>
          </a:prstGeom>
          <a:solidFill>
            <a:srgbClr val="AA8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9F79C6B-6820-1125-3929-1F8B06D8B50D}"/>
              </a:ext>
            </a:extLst>
          </p:cNvPr>
          <p:cNvSpPr/>
          <p:nvPr/>
        </p:nvSpPr>
        <p:spPr>
          <a:xfrm>
            <a:off x="-1" y="620782"/>
            <a:ext cx="12192000" cy="5616430"/>
          </a:xfrm>
          <a:prstGeom prst="rect">
            <a:avLst/>
          </a:prstGeom>
          <a:solidFill>
            <a:srgbClr val="102F44">
              <a:alpha val="491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>
                <a:latin typeface="Montserrat" pitchFamily="2" charset="77"/>
              </a:rPr>
              <a:t>Welkom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C4044E7F-0D09-E825-E7EB-0E54FE3D51DD}"/>
              </a:ext>
            </a:extLst>
          </p:cNvPr>
          <p:cNvCxnSpPr>
            <a:cxnSpLocks/>
          </p:cNvCxnSpPr>
          <p:nvPr/>
        </p:nvCxnSpPr>
        <p:spPr>
          <a:xfrm>
            <a:off x="3827282" y="3912124"/>
            <a:ext cx="4562574" cy="0"/>
          </a:xfrm>
          <a:prstGeom prst="line">
            <a:avLst/>
          </a:prstGeom>
          <a:ln w="25400">
            <a:solidFill>
              <a:srgbClr val="ED8F0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175161D4-658B-A3BC-5C16-A9BB648E1537}"/>
              </a:ext>
            </a:extLst>
          </p:cNvPr>
          <p:cNvSpPr txBox="1"/>
          <p:nvPr/>
        </p:nvSpPr>
        <p:spPr>
          <a:xfrm>
            <a:off x="4933105" y="3912122"/>
            <a:ext cx="255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16" name="Rechthoek met één afgeronde hoek 15">
            <a:extLst>
              <a:ext uri="{FF2B5EF4-FFF2-40B4-BE49-F238E27FC236}">
                <a16:creationId xmlns:a16="http://schemas.microsoft.com/office/drawing/2014/main" id="{89B190F0-4B93-782E-026E-F7F40BC1953D}"/>
              </a:ext>
            </a:extLst>
          </p:cNvPr>
          <p:cNvSpPr/>
          <p:nvPr/>
        </p:nvSpPr>
        <p:spPr>
          <a:xfrm flipV="1">
            <a:off x="1455157" y="-1"/>
            <a:ext cx="3958683" cy="1587029"/>
          </a:xfrm>
          <a:prstGeom prst="round1Rect">
            <a:avLst/>
          </a:prstGeom>
          <a:solidFill>
            <a:srgbClr val="102F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C0879440-4336-7238-C2C6-4B219D89D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099" y="210504"/>
            <a:ext cx="3298798" cy="11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34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AA851705-F514-367C-9863-5ECF0833274D}"/>
              </a:ext>
            </a:extLst>
          </p:cNvPr>
          <p:cNvSpPr/>
          <p:nvPr/>
        </p:nvSpPr>
        <p:spPr>
          <a:xfrm>
            <a:off x="0" y="6237215"/>
            <a:ext cx="12192000" cy="620785"/>
          </a:xfrm>
          <a:prstGeom prst="rect">
            <a:avLst/>
          </a:prstGeom>
          <a:solidFill>
            <a:srgbClr val="AA8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9288E6E-7231-9513-153F-60642A848615}"/>
              </a:ext>
            </a:extLst>
          </p:cNvPr>
          <p:cNvSpPr/>
          <p:nvPr/>
        </p:nvSpPr>
        <p:spPr>
          <a:xfrm rot="5400000">
            <a:off x="8756217" y="2801433"/>
            <a:ext cx="6250782" cy="620785"/>
          </a:xfrm>
          <a:prstGeom prst="rect">
            <a:avLst/>
          </a:prstGeom>
          <a:solidFill>
            <a:srgbClr val="102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214B92-1937-E256-9E79-0E99DAE60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81" y="1542551"/>
            <a:ext cx="4341535" cy="55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6B87DD-0ADB-7E70-CB5A-B2065A68A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0766"/>
            <a:ext cx="12192000" cy="17660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C7566E-2148-CC21-984B-26B6E6211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61" y="-13566"/>
            <a:ext cx="1688738" cy="71329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7D1C5C0-42E2-4337-F517-EA9165669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74" y="55885"/>
            <a:ext cx="1383912" cy="48772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195997F4-A864-EEF4-5184-114484D18D58}"/>
              </a:ext>
            </a:extLst>
          </p:cNvPr>
          <p:cNvSpPr txBox="1"/>
          <p:nvPr/>
        </p:nvSpPr>
        <p:spPr>
          <a:xfrm>
            <a:off x="405415" y="2176697"/>
            <a:ext cx="6744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AA8FC2"/>
                </a:solidFill>
                <a:latin typeface="Montserrat" panose="00000500000000000000" pitchFamily="2" charset="0"/>
              </a:rPr>
              <a:t>Dé perfecte laptop voor jouw opleiding!</a:t>
            </a:r>
          </a:p>
          <a:p>
            <a:endParaRPr lang="nl-NL" sz="3600" b="1" dirty="0">
              <a:solidFill>
                <a:srgbClr val="AA8FC2"/>
              </a:solidFill>
              <a:latin typeface="Montserrat" panose="00000500000000000000" pitchFamily="2" charset="0"/>
            </a:endParaRPr>
          </a:p>
          <a:p>
            <a:r>
              <a:rPr lang="nl-NL" b="1" dirty="0">
                <a:solidFill>
                  <a:srgbClr val="102F44"/>
                </a:solidFill>
                <a:latin typeface="Montserrat" panose="00000500000000000000" pitchFamily="2" charset="0"/>
              </a:rPr>
              <a:t>We selecteren de aangeboden laptops samen met de opleiding zodat het altijd voldoet aan de vereisten</a:t>
            </a:r>
            <a:endParaRPr lang="nl-NL" sz="1600" b="1" dirty="0">
              <a:solidFill>
                <a:srgbClr val="102F44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911B250-B1F0-C172-48E2-B2B714131B41}"/>
              </a:ext>
            </a:extLst>
          </p:cNvPr>
          <p:cNvSpPr txBox="1"/>
          <p:nvPr/>
        </p:nvSpPr>
        <p:spPr>
          <a:xfrm>
            <a:off x="5280391" y="229553"/>
            <a:ext cx="6744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b="1" dirty="0" err="1">
                <a:solidFill>
                  <a:srgbClr val="AA8FC2"/>
                </a:solidFill>
                <a:latin typeface="Montserrat" panose="00000500000000000000" pitchFamily="2" charset="0"/>
              </a:rPr>
              <a:t>Studywise</a:t>
            </a:r>
            <a:endParaRPr lang="nl-NL" sz="6000" b="1" dirty="0">
              <a:solidFill>
                <a:srgbClr val="AA8FC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79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A4BFC-7F3B-1365-A000-E7998549E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4">
            <a:extLst>
              <a:ext uri="{FF2B5EF4-FFF2-40B4-BE49-F238E27FC236}">
                <a16:creationId xmlns:a16="http://schemas.microsoft.com/office/drawing/2014/main" id="{D429BCF9-3BB0-9733-B6F0-68B68363C105}"/>
              </a:ext>
            </a:extLst>
          </p:cNvPr>
          <p:cNvSpPr txBox="1"/>
          <p:nvPr/>
        </p:nvSpPr>
        <p:spPr>
          <a:xfrm>
            <a:off x="1" y="107636"/>
            <a:ext cx="11571214" cy="461665"/>
          </a:xfrm>
          <a:prstGeom prst="rect">
            <a:avLst/>
          </a:prstGeom>
          <a:solidFill>
            <a:srgbClr val="ED8F0C"/>
          </a:solidFill>
        </p:spPr>
        <p:txBody>
          <a:bodyPr wrap="square" rtlCol="0">
            <a:spAutoFit/>
          </a:bodyPr>
          <a:lstStyle/>
          <a:p>
            <a:pPr algn="ctr"/>
            <a:endParaRPr lang="nl-NL" sz="24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4AF131-F70E-A57A-C137-64EC3971E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809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>
                <a:solidFill>
                  <a:srgbClr val="AA8FC2"/>
                </a:solidFill>
                <a:latin typeface="Montserrat" pitchFamily="2" charset="77"/>
              </a:rPr>
              <a:t>Laptops passend bij jouw opleiding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BCECB8B-ED8D-FAE6-41EF-CE56225274FD}"/>
              </a:ext>
            </a:extLst>
          </p:cNvPr>
          <p:cNvSpPr/>
          <p:nvPr/>
        </p:nvSpPr>
        <p:spPr>
          <a:xfrm>
            <a:off x="0" y="6237215"/>
            <a:ext cx="12192000" cy="620785"/>
          </a:xfrm>
          <a:prstGeom prst="rect">
            <a:avLst/>
          </a:prstGeom>
          <a:solidFill>
            <a:srgbClr val="AA8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D3FCF82-46B6-66C5-65E0-ECB656356692}"/>
              </a:ext>
            </a:extLst>
          </p:cNvPr>
          <p:cNvSpPr/>
          <p:nvPr/>
        </p:nvSpPr>
        <p:spPr>
          <a:xfrm rot="5400000">
            <a:off x="8756217" y="2801433"/>
            <a:ext cx="6250782" cy="620785"/>
          </a:xfrm>
          <a:prstGeom prst="rect">
            <a:avLst/>
          </a:prstGeom>
          <a:solidFill>
            <a:srgbClr val="102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met één afgeronde hoek 8">
            <a:extLst>
              <a:ext uri="{FF2B5EF4-FFF2-40B4-BE49-F238E27FC236}">
                <a16:creationId xmlns:a16="http://schemas.microsoft.com/office/drawing/2014/main" id="{2D649B77-4983-3E5C-D2D8-1AA250328F1A}"/>
              </a:ext>
            </a:extLst>
          </p:cNvPr>
          <p:cNvSpPr/>
          <p:nvPr/>
        </p:nvSpPr>
        <p:spPr>
          <a:xfrm flipV="1">
            <a:off x="885537" y="0"/>
            <a:ext cx="1671782" cy="701956"/>
          </a:xfrm>
          <a:prstGeom prst="round1Rect">
            <a:avLst/>
          </a:prstGeom>
          <a:solidFill>
            <a:srgbClr val="102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A222E8E4-CD6A-AD6F-3F44-AD8BAB44A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18" y="107223"/>
            <a:ext cx="1379220" cy="48751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FCFEE4C-C51D-EDCF-85D9-BB7737A29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177" y="1635724"/>
            <a:ext cx="7918859" cy="3747394"/>
          </a:xfrm>
          <a:prstGeom prst="rect">
            <a:avLst/>
          </a:prstGeom>
        </p:spPr>
      </p:pic>
      <p:pic>
        <p:nvPicPr>
          <p:cNvPr id="11" name="Afbeelding 10" descr="Afbeelding met Lettertype, tekst, Graphics, ontwerp&#10;&#10;Automatisch gegenereerde beschrijving">
            <a:extLst>
              <a:ext uri="{FF2B5EF4-FFF2-40B4-BE49-F238E27FC236}">
                <a16:creationId xmlns:a16="http://schemas.microsoft.com/office/drawing/2014/main" id="{9F1749D5-D57E-BCDB-BD9B-F69A80709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59" y="1448830"/>
            <a:ext cx="1728660" cy="1671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2AA9E-6550-1715-2657-5A48842FE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606" y="1834478"/>
            <a:ext cx="1728661" cy="342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70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E0E6B-8692-B605-F38B-7EACFFA67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4">
            <a:extLst>
              <a:ext uri="{FF2B5EF4-FFF2-40B4-BE49-F238E27FC236}">
                <a16:creationId xmlns:a16="http://schemas.microsoft.com/office/drawing/2014/main" id="{065AB793-DFB7-4D48-6E80-BBCAF1358289}"/>
              </a:ext>
            </a:extLst>
          </p:cNvPr>
          <p:cNvSpPr txBox="1"/>
          <p:nvPr/>
        </p:nvSpPr>
        <p:spPr>
          <a:xfrm>
            <a:off x="1" y="107636"/>
            <a:ext cx="11571214" cy="461665"/>
          </a:xfrm>
          <a:prstGeom prst="rect">
            <a:avLst/>
          </a:prstGeom>
          <a:solidFill>
            <a:srgbClr val="ED8F0C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chemeClr val="bg1"/>
                </a:solidFill>
                <a:latin typeface="Montserrat" pitchFamily="2" charset="77"/>
              </a:rPr>
              <a:t>Onze Service pakketten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ED1F086-218E-3BBC-3391-D8CC7C5AFED4}"/>
              </a:ext>
            </a:extLst>
          </p:cNvPr>
          <p:cNvSpPr/>
          <p:nvPr/>
        </p:nvSpPr>
        <p:spPr>
          <a:xfrm>
            <a:off x="0" y="6237215"/>
            <a:ext cx="12192000" cy="620785"/>
          </a:xfrm>
          <a:prstGeom prst="rect">
            <a:avLst/>
          </a:prstGeom>
          <a:solidFill>
            <a:srgbClr val="AA8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FD51EC5-6B88-BC76-D510-B7DC69264CC6}"/>
              </a:ext>
            </a:extLst>
          </p:cNvPr>
          <p:cNvSpPr/>
          <p:nvPr/>
        </p:nvSpPr>
        <p:spPr>
          <a:xfrm rot="5400000">
            <a:off x="8756217" y="2818751"/>
            <a:ext cx="6250782" cy="620785"/>
          </a:xfrm>
          <a:prstGeom prst="rect">
            <a:avLst/>
          </a:prstGeom>
          <a:solidFill>
            <a:srgbClr val="102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met één afgeronde hoek 8">
            <a:extLst>
              <a:ext uri="{FF2B5EF4-FFF2-40B4-BE49-F238E27FC236}">
                <a16:creationId xmlns:a16="http://schemas.microsoft.com/office/drawing/2014/main" id="{1F66B2C2-A590-4BFC-2A23-61E137304F16}"/>
              </a:ext>
            </a:extLst>
          </p:cNvPr>
          <p:cNvSpPr/>
          <p:nvPr/>
        </p:nvSpPr>
        <p:spPr>
          <a:xfrm flipV="1">
            <a:off x="885537" y="0"/>
            <a:ext cx="1671782" cy="701956"/>
          </a:xfrm>
          <a:prstGeom prst="round1Rect">
            <a:avLst/>
          </a:prstGeom>
          <a:solidFill>
            <a:srgbClr val="102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57168C2-27A8-1620-6B96-3C954A6CF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18" y="107223"/>
            <a:ext cx="1379220" cy="487510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DCA1684F-AE90-1D36-36B5-15164734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912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rgbClr val="AA8FC2"/>
                </a:solidFill>
                <a:latin typeface="Montserrat" pitchFamily="2" charset="77"/>
              </a:rPr>
              <a:t>Méér dan een laptop, altijd met service!</a:t>
            </a:r>
          </a:p>
        </p:txBody>
      </p:sp>
      <p:pic>
        <p:nvPicPr>
          <p:cNvPr id="3" name="Afbeelding 2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2F29873C-5328-00A1-F157-205AAB634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789" y="1492694"/>
            <a:ext cx="8678626" cy="506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85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946FA-894A-9C0D-71BC-699DD83AD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4">
            <a:extLst>
              <a:ext uri="{FF2B5EF4-FFF2-40B4-BE49-F238E27FC236}">
                <a16:creationId xmlns:a16="http://schemas.microsoft.com/office/drawing/2014/main" id="{8F1DB96B-0B81-B371-33E8-209DF2BF6DA3}"/>
              </a:ext>
            </a:extLst>
          </p:cNvPr>
          <p:cNvSpPr txBox="1"/>
          <p:nvPr/>
        </p:nvSpPr>
        <p:spPr>
          <a:xfrm>
            <a:off x="0" y="107223"/>
            <a:ext cx="11571214" cy="461665"/>
          </a:xfrm>
          <a:prstGeom prst="rect">
            <a:avLst/>
          </a:prstGeom>
          <a:solidFill>
            <a:srgbClr val="ED8F0C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Montserra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www.studywise.nl/shop/davinci</a:t>
            </a:r>
            <a:endParaRPr lang="nl-NL" sz="2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27B3DC0-CDE5-2407-A9B8-DB3EFE8B643E}"/>
              </a:ext>
            </a:extLst>
          </p:cNvPr>
          <p:cNvSpPr/>
          <p:nvPr/>
        </p:nvSpPr>
        <p:spPr>
          <a:xfrm rot="5400000">
            <a:off x="8756217" y="2801433"/>
            <a:ext cx="6250782" cy="620785"/>
          </a:xfrm>
          <a:prstGeom prst="rect">
            <a:avLst/>
          </a:prstGeom>
          <a:solidFill>
            <a:srgbClr val="102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met één afgeronde hoek 8">
            <a:extLst>
              <a:ext uri="{FF2B5EF4-FFF2-40B4-BE49-F238E27FC236}">
                <a16:creationId xmlns:a16="http://schemas.microsoft.com/office/drawing/2014/main" id="{7DF0E443-0370-7FFA-E326-6E73D4B47227}"/>
              </a:ext>
            </a:extLst>
          </p:cNvPr>
          <p:cNvSpPr/>
          <p:nvPr/>
        </p:nvSpPr>
        <p:spPr>
          <a:xfrm flipV="1">
            <a:off x="885537" y="0"/>
            <a:ext cx="1671782" cy="701956"/>
          </a:xfrm>
          <a:prstGeom prst="round1Rect">
            <a:avLst/>
          </a:prstGeom>
          <a:solidFill>
            <a:srgbClr val="102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D5171FE6-1809-0500-5303-E62E3930D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18" y="107223"/>
            <a:ext cx="1379220" cy="487510"/>
          </a:xfrm>
          <a:prstGeom prst="rect">
            <a:avLst/>
          </a:prstGeom>
        </p:spPr>
      </p:pic>
      <p:pic>
        <p:nvPicPr>
          <p:cNvPr id="13" name="Afbeelding 12" descr="Afbeelding met cirkel, symbool, Lettertype, Graphics&#10;&#10;Automatisch gegenereerde beschrijving">
            <a:extLst>
              <a:ext uri="{FF2B5EF4-FFF2-40B4-BE49-F238E27FC236}">
                <a16:creationId xmlns:a16="http://schemas.microsoft.com/office/drawing/2014/main" id="{083AABA5-C833-10ED-DE86-4ED362B8C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70" y="6286499"/>
            <a:ext cx="125603" cy="125603"/>
          </a:xfrm>
          <a:prstGeom prst="rect">
            <a:avLst/>
          </a:prstGeom>
        </p:spPr>
      </p:pic>
      <p:pic>
        <p:nvPicPr>
          <p:cNvPr id="14" name="Afbeelding 13" descr="Afbeelding met cirkel, symbool, Lettertype, Graphics&#10;&#10;Automatisch gegenereerde beschrijving">
            <a:extLst>
              <a:ext uri="{FF2B5EF4-FFF2-40B4-BE49-F238E27FC236}">
                <a16:creationId xmlns:a16="http://schemas.microsoft.com/office/drawing/2014/main" id="{407C267A-086D-894E-B2A7-7C2AEBDD7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70" y="6464299"/>
            <a:ext cx="125603" cy="125603"/>
          </a:xfrm>
          <a:prstGeom prst="rect">
            <a:avLst/>
          </a:prstGeom>
        </p:spPr>
      </p:pic>
      <p:pic>
        <p:nvPicPr>
          <p:cNvPr id="17" name="Afbeelding 16" descr="Afbeelding met cirkel, symbool, Lettertype, Graphics&#10;&#10;Automatisch gegenereerde beschrijving">
            <a:extLst>
              <a:ext uri="{FF2B5EF4-FFF2-40B4-BE49-F238E27FC236}">
                <a16:creationId xmlns:a16="http://schemas.microsoft.com/office/drawing/2014/main" id="{58A441DA-82AE-3BBC-725C-1DEEB7C61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70" y="6635749"/>
            <a:ext cx="125603" cy="125603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E1C1C60-B56F-0DC5-50CF-8407FDABD2FE}"/>
              </a:ext>
            </a:extLst>
          </p:cNvPr>
          <p:cNvSpPr/>
          <p:nvPr/>
        </p:nvSpPr>
        <p:spPr>
          <a:xfrm>
            <a:off x="0" y="6264158"/>
            <a:ext cx="12192000" cy="620785"/>
          </a:xfrm>
          <a:prstGeom prst="rect">
            <a:avLst/>
          </a:prstGeom>
          <a:solidFill>
            <a:srgbClr val="AA8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D4638-FC3E-50FB-C140-339CAC7A07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536" y="809178"/>
            <a:ext cx="8774511" cy="545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05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E0E6B-8692-B605-F38B-7EACFFA67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4">
            <a:extLst>
              <a:ext uri="{FF2B5EF4-FFF2-40B4-BE49-F238E27FC236}">
                <a16:creationId xmlns:a16="http://schemas.microsoft.com/office/drawing/2014/main" id="{065AB793-DFB7-4D48-6E80-BBCAF1358289}"/>
              </a:ext>
            </a:extLst>
          </p:cNvPr>
          <p:cNvSpPr txBox="1"/>
          <p:nvPr/>
        </p:nvSpPr>
        <p:spPr>
          <a:xfrm>
            <a:off x="1" y="107636"/>
            <a:ext cx="11571214" cy="461665"/>
          </a:xfrm>
          <a:prstGeom prst="rect">
            <a:avLst/>
          </a:prstGeom>
          <a:solidFill>
            <a:srgbClr val="ED8F0C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Montserrat" pitchFamily="2" charset="77"/>
              </a:rPr>
              <a:t>Onze keuzehulp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ED1F086-218E-3BBC-3391-D8CC7C5AFED4}"/>
              </a:ext>
            </a:extLst>
          </p:cNvPr>
          <p:cNvSpPr/>
          <p:nvPr/>
        </p:nvSpPr>
        <p:spPr>
          <a:xfrm>
            <a:off x="0" y="6237215"/>
            <a:ext cx="12192000" cy="620785"/>
          </a:xfrm>
          <a:prstGeom prst="rect">
            <a:avLst/>
          </a:prstGeom>
          <a:solidFill>
            <a:srgbClr val="AA8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FD51EC5-6B88-BC76-D510-B7DC69264CC6}"/>
              </a:ext>
            </a:extLst>
          </p:cNvPr>
          <p:cNvSpPr/>
          <p:nvPr/>
        </p:nvSpPr>
        <p:spPr>
          <a:xfrm rot="5400000">
            <a:off x="8756217" y="2818751"/>
            <a:ext cx="6250782" cy="620785"/>
          </a:xfrm>
          <a:prstGeom prst="rect">
            <a:avLst/>
          </a:prstGeom>
          <a:solidFill>
            <a:srgbClr val="102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met één afgeronde hoek 8">
            <a:extLst>
              <a:ext uri="{FF2B5EF4-FFF2-40B4-BE49-F238E27FC236}">
                <a16:creationId xmlns:a16="http://schemas.microsoft.com/office/drawing/2014/main" id="{1F66B2C2-A590-4BFC-2A23-61E137304F16}"/>
              </a:ext>
            </a:extLst>
          </p:cNvPr>
          <p:cNvSpPr/>
          <p:nvPr/>
        </p:nvSpPr>
        <p:spPr>
          <a:xfrm flipV="1">
            <a:off x="885537" y="0"/>
            <a:ext cx="1671782" cy="701956"/>
          </a:xfrm>
          <a:prstGeom prst="round1Rect">
            <a:avLst/>
          </a:prstGeom>
          <a:solidFill>
            <a:srgbClr val="102F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57168C2-27A8-1620-6B96-3C954A6CF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18" y="107223"/>
            <a:ext cx="1379220" cy="487510"/>
          </a:xfrm>
          <a:prstGeom prst="rect">
            <a:avLst/>
          </a:prstGeom>
        </p:spPr>
      </p:pic>
      <p:pic>
        <p:nvPicPr>
          <p:cNvPr id="7" name="Afbeelding 6" descr="Afbeelding met tekst, schermopname, nummer, agenda&#10;&#10;Automatisch gegenereerde beschrijving">
            <a:extLst>
              <a:ext uri="{FF2B5EF4-FFF2-40B4-BE49-F238E27FC236}">
                <a16:creationId xmlns:a16="http://schemas.microsoft.com/office/drawing/2014/main" id="{D8C2BD1F-D8F2-F90A-0B95-BAF2829C4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05" y="1189425"/>
            <a:ext cx="10692406" cy="5471171"/>
          </a:xfrm>
          <a:prstGeom prst="rect">
            <a:avLst/>
          </a:prstGeom>
        </p:spPr>
      </p:pic>
      <p:sp>
        <p:nvSpPr>
          <p:cNvPr id="2" name="Tekstvak 10">
            <a:extLst>
              <a:ext uri="{FF2B5EF4-FFF2-40B4-BE49-F238E27FC236}">
                <a16:creationId xmlns:a16="http://schemas.microsoft.com/office/drawing/2014/main" id="{2EA66AED-DD97-0177-D699-97019F9B38AA}"/>
              </a:ext>
            </a:extLst>
          </p:cNvPr>
          <p:cNvSpPr txBox="1"/>
          <p:nvPr/>
        </p:nvSpPr>
        <p:spPr>
          <a:xfrm>
            <a:off x="801443" y="773926"/>
            <a:ext cx="10769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rgbClr val="AA8FC2"/>
                </a:solidFill>
                <a:latin typeface="Montserrat" panose="00000500000000000000" pitchFamily="2" charset="0"/>
              </a:rPr>
              <a:t>Twijfel je of de laptop voldoet aan jouw wensen? Vergelijk dan de laptops in de shop met de keuzehulp op </a:t>
            </a:r>
            <a:r>
              <a:rPr lang="nl-NL" sz="1600" b="1" dirty="0">
                <a:solidFill>
                  <a:srgbClr val="102F44"/>
                </a:solidFill>
                <a:latin typeface="Montserrat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www.studywise.nl/keuzehulp</a:t>
            </a:r>
            <a:r>
              <a:rPr lang="nl-NL" sz="1600" b="1" dirty="0">
                <a:solidFill>
                  <a:srgbClr val="102F44"/>
                </a:solidFill>
                <a:latin typeface="Montserrat" panose="00000500000000000000" pitchFamily="2" charset="0"/>
              </a:rPr>
              <a:t> </a:t>
            </a:r>
          </a:p>
          <a:p>
            <a:endParaRPr lang="nl-NL" sz="1600" b="1" dirty="0">
              <a:solidFill>
                <a:srgbClr val="102F44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64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6B4AC36B-BB94-6727-8F6C-7D47EF2F6548}"/>
              </a:ext>
            </a:extLst>
          </p:cNvPr>
          <p:cNvSpPr/>
          <p:nvPr/>
        </p:nvSpPr>
        <p:spPr>
          <a:xfrm>
            <a:off x="0" y="0"/>
            <a:ext cx="12192000" cy="1754155"/>
          </a:xfrm>
          <a:prstGeom prst="rect">
            <a:avLst/>
          </a:prstGeom>
          <a:solidFill>
            <a:srgbClr val="102F4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EE3A1F-1CCD-EC1F-139B-98EACCFC1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2279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rgbClr val="AA8FC2"/>
                </a:solidFill>
                <a:latin typeface="Montserrat" pitchFamily="2" charset="77"/>
              </a:rPr>
              <a:t>Dus wat krijg ik speciaal bij Studywise:</a:t>
            </a:r>
          </a:p>
        </p:txBody>
      </p:sp>
      <p:sp>
        <p:nvSpPr>
          <p:cNvPr id="7" name="Rechthoek met één afgeronde hoek 6">
            <a:extLst>
              <a:ext uri="{FF2B5EF4-FFF2-40B4-BE49-F238E27FC236}">
                <a16:creationId xmlns:a16="http://schemas.microsoft.com/office/drawing/2014/main" id="{A0587F36-8A30-37A9-C33E-E8428D8D799A}"/>
              </a:ext>
            </a:extLst>
          </p:cNvPr>
          <p:cNvSpPr/>
          <p:nvPr/>
        </p:nvSpPr>
        <p:spPr>
          <a:xfrm flipV="1">
            <a:off x="0" y="6466329"/>
            <a:ext cx="12192000" cy="391669"/>
          </a:xfrm>
          <a:prstGeom prst="round1Rect">
            <a:avLst/>
          </a:prstGeom>
          <a:solidFill>
            <a:srgbClr val="AA8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ED8F0C"/>
              </a:solidFill>
            </a:endParaRPr>
          </a:p>
        </p:txBody>
      </p:sp>
      <p:sp>
        <p:nvSpPr>
          <p:cNvPr id="8" name="Rechthoek met één afgeronde hoek 7">
            <a:extLst>
              <a:ext uri="{FF2B5EF4-FFF2-40B4-BE49-F238E27FC236}">
                <a16:creationId xmlns:a16="http://schemas.microsoft.com/office/drawing/2014/main" id="{6A805446-7E5A-8B13-BA69-3590C6DAAC41}"/>
              </a:ext>
            </a:extLst>
          </p:cNvPr>
          <p:cNvSpPr/>
          <p:nvPr/>
        </p:nvSpPr>
        <p:spPr>
          <a:xfrm flipV="1">
            <a:off x="885537" y="0"/>
            <a:ext cx="1671782" cy="701956"/>
          </a:xfrm>
          <a:prstGeom prst="round1Rect">
            <a:avLst/>
          </a:prstGeom>
          <a:solidFill>
            <a:srgbClr val="102F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94C5C74A-33D0-F503-028E-5B20E4B64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18" y="107223"/>
            <a:ext cx="1379220" cy="48751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C92B8EB-6D81-A7F1-72AC-9037F53D5102}"/>
              </a:ext>
            </a:extLst>
          </p:cNvPr>
          <p:cNvSpPr txBox="1">
            <a:spLocks/>
          </p:cNvSpPr>
          <p:nvPr/>
        </p:nvSpPr>
        <p:spPr>
          <a:xfrm>
            <a:off x="838200" y="1761161"/>
            <a:ext cx="10515600" cy="4796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Geen keuzestress: </a:t>
            </a:r>
            <a:r>
              <a:rPr lang="nl-NL" sz="1600" dirty="0">
                <a:solidFill>
                  <a:srgbClr val="102F44"/>
                </a:solidFill>
                <a:latin typeface="Montserrat" pitchFamily="2" charset="77"/>
              </a:rPr>
              <a:t>we hebben de laptops die je kiest samen afgestemd met jouw onderwijsinstelling.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Gratis verzending </a:t>
            </a:r>
            <a:r>
              <a:rPr lang="nl-NL" sz="1600" dirty="0">
                <a:solidFill>
                  <a:srgbClr val="102F44"/>
                </a:solidFill>
                <a:latin typeface="Montserrat" pitchFamily="2" charset="77"/>
              </a:rPr>
              <a:t>naar je thuisadres in Nederland. </a:t>
            </a: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Gemak </a:t>
            </a:r>
            <a:r>
              <a:rPr lang="nl-NL" sz="1600" dirty="0">
                <a:solidFill>
                  <a:srgbClr val="102F44"/>
                </a:solidFill>
                <a:latin typeface="Montserrat" pitchFamily="2" charset="77"/>
              </a:rPr>
              <a:t>of</a:t>
            </a: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 Gemak en Zekerheid service </a:t>
            </a:r>
            <a:r>
              <a:rPr lang="nl-NL" sz="1600" dirty="0">
                <a:solidFill>
                  <a:srgbClr val="102F44"/>
                </a:solidFill>
                <a:latin typeface="Montserrat" pitchFamily="2" charset="77"/>
              </a:rPr>
              <a:t>met vele voordelen</a:t>
            </a:r>
            <a:endParaRPr lang="nl-NL" sz="1600" b="1" dirty="0">
              <a:solidFill>
                <a:srgbClr val="102F44"/>
              </a:solidFill>
              <a:latin typeface="Montserrat" pitchFamily="2" charset="77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1600" dirty="0">
                <a:solidFill>
                  <a:srgbClr val="102F44"/>
                </a:solidFill>
                <a:latin typeface="Montserrat" pitchFamily="2" charset="77"/>
              </a:rPr>
              <a:t>Keuze tussen </a:t>
            </a: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Kopen </a:t>
            </a:r>
            <a:r>
              <a:rPr lang="nl-NL" sz="1600" dirty="0">
                <a:solidFill>
                  <a:srgbClr val="102F44"/>
                </a:solidFill>
                <a:latin typeface="Montserrat" pitchFamily="2" charset="77"/>
              </a:rPr>
              <a:t>of </a:t>
            </a: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Huren </a:t>
            </a:r>
            <a:r>
              <a:rPr lang="nl-NL" sz="1600" dirty="0">
                <a:solidFill>
                  <a:srgbClr val="102F44"/>
                </a:solidFill>
                <a:latin typeface="Montserrat" pitchFamily="2" charset="77"/>
              </a:rPr>
              <a:t>tegen aantrekkelijke prijzen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Software </a:t>
            </a:r>
            <a:r>
              <a:rPr lang="nl-NL" sz="1600" b="1" dirty="0" err="1">
                <a:solidFill>
                  <a:srgbClr val="102F44"/>
                </a:solidFill>
                <a:latin typeface="Montserrat" pitchFamily="2" charset="77"/>
              </a:rPr>
              <a:t>voorgeïnstalleerd</a:t>
            </a:r>
            <a:r>
              <a:rPr lang="nl-NL" sz="1600" dirty="0">
                <a:solidFill>
                  <a:srgbClr val="102F44"/>
                </a:solidFill>
                <a:latin typeface="Montserrat" pitchFamily="2" charset="77"/>
              </a:rPr>
              <a:t>.</a:t>
            </a: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Gratis haal- en brengservice </a:t>
            </a:r>
            <a:r>
              <a:rPr lang="nl-NL" sz="1600" dirty="0">
                <a:solidFill>
                  <a:srgbClr val="102F44"/>
                </a:solidFill>
                <a:latin typeface="Montserrat" pitchFamily="2" charset="77"/>
              </a:rPr>
              <a:t>op je thuisadres bij defecte laptop.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Leenlaptop tijdens reparatie</a:t>
            </a:r>
            <a:endParaRPr lang="nl-NL" sz="1600" dirty="0">
              <a:solidFill>
                <a:srgbClr val="102F44"/>
              </a:solidFill>
              <a:latin typeface="Montserrat" pitchFamily="2" charset="77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1600" b="1" dirty="0">
                <a:solidFill>
                  <a:srgbClr val="102F44"/>
                </a:solidFill>
                <a:latin typeface="Montserrat" pitchFamily="2" charset="77"/>
              </a:rPr>
              <a:t>Klantenservice </a:t>
            </a:r>
            <a:r>
              <a:rPr lang="nl-NL" sz="1600" dirty="0">
                <a:solidFill>
                  <a:srgbClr val="102F44"/>
                </a:solidFill>
                <a:latin typeface="Montserrat" pitchFamily="2" charset="77"/>
              </a:rPr>
              <a:t>bij vragen.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9A746D2-CA63-39D1-32E0-A30B88F35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0154" y="217387"/>
            <a:ext cx="621846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17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F816F-4247-3DFB-89C2-6C36510E6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overdekt, kleding, Menselijk gezicht&#10;&#10;Automatisch gegenereerde beschrijving">
            <a:extLst>
              <a:ext uri="{FF2B5EF4-FFF2-40B4-BE49-F238E27FC236}">
                <a16:creationId xmlns:a16="http://schemas.microsoft.com/office/drawing/2014/main" id="{7BA79554-1ED2-606F-9DEC-723DC91BED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7" t="13823" b="19031"/>
          <a:stretch/>
        </p:blipFill>
        <p:spPr>
          <a:xfrm>
            <a:off x="-12569" y="620783"/>
            <a:ext cx="12204568" cy="5616431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A183D2C-E602-AFA3-96D9-9FAD3458E8CE}"/>
              </a:ext>
            </a:extLst>
          </p:cNvPr>
          <p:cNvSpPr/>
          <p:nvPr/>
        </p:nvSpPr>
        <p:spPr>
          <a:xfrm>
            <a:off x="0" y="0"/>
            <a:ext cx="12192000" cy="620785"/>
          </a:xfrm>
          <a:prstGeom prst="rect">
            <a:avLst/>
          </a:prstGeom>
          <a:solidFill>
            <a:srgbClr val="102F4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107BDB1-8389-910E-03F4-E3B6966349BD}"/>
              </a:ext>
            </a:extLst>
          </p:cNvPr>
          <p:cNvSpPr/>
          <p:nvPr/>
        </p:nvSpPr>
        <p:spPr>
          <a:xfrm>
            <a:off x="0" y="6237215"/>
            <a:ext cx="12192000" cy="620785"/>
          </a:xfrm>
          <a:prstGeom prst="rect">
            <a:avLst/>
          </a:prstGeom>
          <a:solidFill>
            <a:srgbClr val="AA8F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446C3FF-D5CC-8110-A94F-27403D0169B5}"/>
              </a:ext>
            </a:extLst>
          </p:cNvPr>
          <p:cNvSpPr/>
          <p:nvPr/>
        </p:nvSpPr>
        <p:spPr>
          <a:xfrm>
            <a:off x="-1" y="620782"/>
            <a:ext cx="12192000" cy="5616430"/>
          </a:xfrm>
          <a:prstGeom prst="rect">
            <a:avLst/>
          </a:prstGeom>
          <a:solidFill>
            <a:srgbClr val="102F44">
              <a:alpha val="491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>
                <a:latin typeface="Montserrat" pitchFamily="2" charset="77"/>
              </a:rPr>
              <a:t>Vragen?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D94C07CC-8770-0E33-3E62-DADCC0929BF2}"/>
              </a:ext>
            </a:extLst>
          </p:cNvPr>
          <p:cNvCxnSpPr>
            <a:cxnSpLocks/>
          </p:cNvCxnSpPr>
          <p:nvPr/>
        </p:nvCxnSpPr>
        <p:spPr>
          <a:xfrm>
            <a:off x="3827282" y="3912124"/>
            <a:ext cx="4562574" cy="0"/>
          </a:xfrm>
          <a:prstGeom prst="line">
            <a:avLst/>
          </a:prstGeom>
          <a:ln w="25400">
            <a:solidFill>
              <a:srgbClr val="ED8F0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FC590F81-B2B9-B51A-C6AF-B09CE9BA0376}"/>
              </a:ext>
            </a:extLst>
          </p:cNvPr>
          <p:cNvSpPr txBox="1"/>
          <p:nvPr/>
        </p:nvSpPr>
        <p:spPr>
          <a:xfrm>
            <a:off x="4933105" y="3912122"/>
            <a:ext cx="2555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16" name="Rechthoek met één afgeronde hoek 15">
            <a:extLst>
              <a:ext uri="{FF2B5EF4-FFF2-40B4-BE49-F238E27FC236}">
                <a16:creationId xmlns:a16="http://schemas.microsoft.com/office/drawing/2014/main" id="{4515A804-44D0-1DAA-75E1-3F143C0EFE3F}"/>
              </a:ext>
            </a:extLst>
          </p:cNvPr>
          <p:cNvSpPr/>
          <p:nvPr/>
        </p:nvSpPr>
        <p:spPr>
          <a:xfrm flipV="1">
            <a:off x="1455157" y="-1"/>
            <a:ext cx="3958683" cy="1587029"/>
          </a:xfrm>
          <a:prstGeom prst="round1Rect">
            <a:avLst/>
          </a:prstGeom>
          <a:solidFill>
            <a:srgbClr val="102F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Afbeelding 21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87547030-8BBE-25CE-18D5-D749CA66A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099" y="210504"/>
            <a:ext cx="3298798" cy="11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2722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6DAD195BA1A4BA03DD30B958B9CEF" ma:contentTypeVersion="20" ma:contentTypeDescription="Een nieuw document maken." ma:contentTypeScope="" ma:versionID="46ce039f0d90dd0afe9ccad251f601db">
  <xsd:schema xmlns:xsd="http://www.w3.org/2001/XMLSchema" xmlns:xs="http://www.w3.org/2001/XMLSchema" xmlns:p="http://schemas.microsoft.com/office/2006/metadata/properties" xmlns:ns1="http://schemas.microsoft.com/sharepoint/v3" xmlns:ns2="2ded9ff3-41ff-4564-9a30-de191f814ede" xmlns:ns3="59aa4abd-9cb8-4cf0-a3a0-94798cd40173" targetNamespace="http://schemas.microsoft.com/office/2006/metadata/properties" ma:root="true" ma:fieldsID="511853c10229a4cf78ef2f0605f6b22f" ns1:_="" ns2:_="" ns3:_="">
    <xsd:import namespace="http://schemas.microsoft.com/sharepoint/v3"/>
    <xsd:import namespace="2ded9ff3-41ff-4564-9a30-de191f814ede"/>
    <xsd:import namespace="59aa4abd-9cb8-4cf0-a3a0-94798cd401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d9ff3-41ff-4564-9a30-de191f814e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Afbeeldingtags" ma:readOnly="false" ma:fieldId="{5cf76f15-5ced-4ddc-b409-7134ff3c332f}" ma:taxonomyMulti="true" ma:sspId="aaf9d803-5476-44dc-96e6-a8ce1b056a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a4abd-9cb8-4cf0-a3a0-94798cd4017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d008d46-2b63-49c0-8265-4df171f44406}" ma:internalName="TaxCatchAll" ma:showField="CatchAllData" ma:web="59aa4abd-9cb8-4cf0-a3a0-94798cd401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59aa4abd-9cb8-4cf0-a3a0-94798cd40173" xsi:nil="true"/>
    <lcf76f155ced4ddcb4097134ff3c332f xmlns="2ded9ff3-41ff-4564-9a30-de191f814ede">
      <Terms xmlns="http://schemas.microsoft.com/office/infopath/2007/PartnerControls"/>
    </lcf76f155ced4ddcb4097134ff3c332f>
    <_ip_UnifiedCompliancePolicyProperties xmlns="http://schemas.microsoft.com/sharepoint/v3" xsi:nil="true"/>
    <SharedWithUsers xmlns="59aa4abd-9cb8-4cf0-a3a0-94798cd40173">
      <UserInfo>
        <DisplayName>Michiel Janssen</DisplayName>
        <AccountId>143</AccountId>
        <AccountType/>
      </UserInfo>
      <UserInfo>
        <DisplayName>Astrid van Hooren</DisplayName>
        <AccountId>549</AccountId>
        <AccountType/>
      </UserInfo>
      <UserInfo>
        <DisplayName>Saskia Soetendal</DisplayName>
        <AccountId>247</AccountId>
        <AccountType/>
      </UserInfo>
      <UserInfo>
        <DisplayName>Joris de Boer</DisplayName>
        <AccountId>91</AccountId>
        <AccountType/>
      </UserInfo>
      <UserInfo>
        <DisplayName>Yvette Groenewoud</DisplayName>
        <AccountId>596</AccountId>
        <AccountType/>
      </UserInfo>
      <UserInfo>
        <DisplayName>Kimberley Hamminga</DisplayName>
        <AccountId>436</AccountId>
        <AccountType/>
      </UserInfo>
      <UserInfo>
        <DisplayName>Fred Alsemgeest</DisplayName>
        <AccountId>534</AccountId>
        <AccountType/>
      </UserInfo>
      <UserInfo>
        <DisplayName>Ruud Engelbert</DisplayName>
        <AccountId>38</AccountId>
        <AccountType/>
      </UserInfo>
      <UserInfo>
        <DisplayName>Marianne van Mil</DisplayName>
        <AccountId>236</AccountId>
        <AccountType/>
      </UserInfo>
      <UserInfo>
        <DisplayName>Coen Pranger</DisplayName>
        <AccountId>290</AccountId>
        <AccountType/>
      </UserInfo>
      <UserInfo>
        <DisplayName>Marty van 't Hul</DisplayName>
        <AccountId>36</AccountId>
        <AccountType/>
      </UserInfo>
      <UserInfo>
        <DisplayName>Edward Schreuder</DisplayName>
        <AccountId>12</AccountId>
        <AccountType/>
      </UserInfo>
      <UserInfo>
        <DisplayName>Gertjan Schurink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410E74C-DA0E-454C-BC4B-F69525DA782D}">
  <ds:schemaRefs>
    <ds:schemaRef ds:uri="2ded9ff3-41ff-4564-9a30-de191f814ede"/>
    <ds:schemaRef ds:uri="59aa4abd-9cb8-4cf0-a3a0-94798cd401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5F83215-AB82-4F96-BE7A-D2E8DF25B9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272118-47B1-46B3-AA6F-531AE50008F1}">
  <ds:schemaRefs>
    <ds:schemaRef ds:uri="http://purl.org/dc/terms/"/>
    <ds:schemaRef ds:uri="http://purl.org/dc/dcmitype/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9aa4abd-9cb8-4cf0-a3a0-94798cd40173"/>
    <ds:schemaRef ds:uri="2ded9ff3-41ff-4564-9a30-de191f814ed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158</Words>
  <Application>Microsoft Office PowerPoint</Application>
  <PresentationFormat>Breedbeeld</PresentationFormat>
  <Paragraphs>26</Paragraphs>
  <Slides>8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Montserrat</vt:lpstr>
      <vt:lpstr>Wingdings</vt:lpstr>
      <vt:lpstr>Kantoorthema</vt:lpstr>
      <vt:lpstr>PowerPoint-presentatie</vt:lpstr>
      <vt:lpstr>PowerPoint-presentatie</vt:lpstr>
      <vt:lpstr>Laptops passend bij jouw opleiding </vt:lpstr>
      <vt:lpstr>Méér dan een laptop, altijd met service!</vt:lpstr>
      <vt:lpstr>PowerPoint-presentatie</vt:lpstr>
      <vt:lpstr>PowerPoint-presentatie</vt:lpstr>
      <vt:lpstr>Dus wat krijg ik speciaal bij Studywise: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Arjan Rutten</cp:lastModifiedBy>
  <cp:revision>4</cp:revision>
  <dcterms:modified xsi:type="dcterms:W3CDTF">2024-06-19T11:03:20Z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0x010100BBF6DAD195BA1A4BA03DD30B958B9CEF</vt:lpwstr>
  </property>
</Properties>
</file>