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39"/>
  </p:notesMasterIdLst>
  <p:handoutMasterIdLst>
    <p:handoutMasterId r:id="rId40"/>
  </p:handoutMasterIdLst>
  <p:sldIdLst>
    <p:sldId id="270" r:id="rId2"/>
    <p:sldId id="256" r:id="rId3"/>
    <p:sldId id="271" r:id="rId4"/>
    <p:sldId id="306" r:id="rId5"/>
    <p:sldId id="307" r:id="rId6"/>
    <p:sldId id="261" r:id="rId7"/>
    <p:sldId id="308" r:id="rId8"/>
    <p:sldId id="294" r:id="rId9"/>
    <p:sldId id="265" r:id="rId10"/>
    <p:sldId id="286" r:id="rId11"/>
    <p:sldId id="288" r:id="rId12"/>
    <p:sldId id="290" r:id="rId13"/>
    <p:sldId id="4805" r:id="rId14"/>
    <p:sldId id="301" r:id="rId15"/>
    <p:sldId id="4808" r:id="rId16"/>
    <p:sldId id="4806" r:id="rId17"/>
    <p:sldId id="4807" r:id="rId18"/>
    <p:sldId id="302" r:id="rId19"/>
    <p:sldId id="303" r:id="rId20"/>
    <p:sldId id="4816" r:id="rId21"/>
    <p:sldId id="4815" r:id="rId22"/>
    <p:sldId id="4814" r:id="rId23"/>
    <p:sldId id="4819" r:id="rId24"/>
    <p:sldId id="304" r:id="rId25"/>
    <p:sldId id="262" r:id="rId26"/>
    <p:sldId id="274" r:id="rId27"/>
    <p:sldId id="273" r:id="rId28"/>
    <p:sldId id="4813" r:id="rId29"/>
    <p:sldId id="296" r:id="rId30"/>
    <p:sldId id="283" r:id="rId31"/>
    <p:sldId id="264" r:id="rId32"/>
    <p:sldId id="4809" r:id="rId33"/>
    <p:sldId id="4811" r:id="rId34"/>
    <p:sldId id="4810" r:id="rId35"/>
    <p:sldId id="4820" r:id="rId36"/>
    <p:sldId id="287" r:id="rId37"/>
    <p:sldId id="260" r:id="rId3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A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9117B9-55EB-4458-B582-54898CEBA1CA}" v="47" dt="2025-06-23T13:29:15.344"/>
    <p1510:client id="{37D4B79E-7BB8-29A1-FF58-C2994BE1186F}" v="32" dt="2025-06-23T16:06:24.27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92" d="100"/>
          <a:sy n="92" d="100"/>
        </p:scale>
        <p:origin x="312" y="4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diagrams/_rels/data17.xml.rels><?xml version="1.0" encoding="UTF-8" standalone="yes"?>
<Relationships xmlns="http://schemas.openxmlformats.org/package/2006/relationships"><Relationship Id="rId2" Type="http://schemas.openxmlformats.org/officeDocument/2006/relationships/hyperlink" Target="http://www.mydavinci.nl/" TargetMode="External"/><Relationship Id="rId1" Type="http://schemas.openxmlformats.org/officeDocument/2006/relationships/hyperlink" Target="mailto:studentnummer@mydavinci.nl" TargetMode="External"/></Relationships>
</file>

<file path=ppt/diagrams/_rels/data18.xml.rels><?xml version="1.0" encoding="UTF-8" standalone="yes"?>
<Relationships xmlns="http://schemas.openxmlformats.org/package/2006/relationships"><Relationship Id="rId2" Type="http://schemas.openxmlformats.org/officeDocument/2006/relationships/hyperlink" Target="https://www.davinci.nl/laptop-specificaties" TargetMode="External"/><Relationship Id="rId1" Type="http://schemas.openxmlformats.org/officeDocument/2006/relationships/hyperlink" Target="https://schoolboek.nl/"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image" Target="../media/image14.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diagrams/_rels/data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diagrams/_rels/drawing17.xml.rels><?xml version="1.0" encoding="UTF-8" standalone="yes"?>
<Relationships xmlns="http://schemas.openxmlformats.org/package/2006/relationships"><Relationship Id="rId2" Type="http://schemas.openxmlformats.org/officeDocument/2006/relationships/hyperlink" Target="http://www.mydavinci.nl/" TargetMode="External"/><Relationship Id="rId1" Type="http://schemas.openxmlformats.org/officeDocument/2006/relationships/hyperlink" Target="mailto:studentnummer@mydavinci.nl" TargetMode="External"/></Relationships>
</file>

<file path=ppt/diagrams/_rels/drawing18.xml.rels><?xml version="1.0" encoding="UTF-8" standalone="yes"?>
<Relationships xmlns="http://schemas.openxmlformats.org/package/2006/relationships"><Relationship Id="rId2" Type="http://schemas.openxmlformats.org/officeDocument/2006/relationships/hyperlink" Target="https://www.davinci.nl/laptop-specificaties" TargetMode="External"/><Relationship Id="rId1" Type="http://schemas.openxmlformats.org/officeDocument/2006/relationships/hyperlink" Target="https://schoolboek.nl/"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image" Target="../media/image14.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diagrams/_rels/drawing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A7979B-C610-D14F-8C4E-488153DE1CB8}" type="doc">
      <dgm:prSet loTypeId="urn:microsoft.com/office/officeart/2016/7/layout/RepeatingBendingProcessNew" loCatId="process" qsTypeId="urn:microsoft.com/office/officeart/2005/8/quickstyle/simple1" qsCatId="simple" csTypeId="urn:microsoft.com/office/officeart/2005/8/colors/accent2_2" csCatId="accent2"/>
      <dgm:spPr/>
      <dgm:t>
        <a:bodyPr/>
        <a:lstStyle/>
        <a:p>
          <a:endParaRPr lang="nl-NL"/>
        </a:p>
      </dgm:t>
    </dgm:pt>
    <dgm:pt modelId="{1322588F-8C57-1141-BD22-746D1F47D7A5}">
      <dgm:prSet/>
      <dgm:spPr/>
      <dgm:t>
        <a:bodyPr/>
        <a:lstStyle/>
        <a:p>
          <a:r>
            <a:rPr lang="nl-NL"/>
            <a:t>Algemene informatie</a:t>
          </a:r>
        </a:p>
      </dgm:t>
    </dgm:pt>
    <dgm:pt modelId="{D45D7AE4-1068-5848-8BD2-7BC37929FE66}" type="parTrans" cxnId="{0D060256-BF6B-ED4F-ABF0-80B56FDC5EFC}">
      <dgm:prSet/>
      <dgm:spPr/>
      <dgm:t>
        <a:bodyPr/>
        <a:lstStyle/>
        <a:p>
          <a:endParaRPr lang="nl-NL"/>
        </a:p>
      </dgm:t>
    </dgm:pt>
    <dgm:pt modelId="{575E5349-21A4-E243-8E7A-9CA6BC85F4E0}" type="sibTrans" cxnId="{0D060256-BF6B-ED4F-ABF0-80B56FDC5EFC}">
      <dgm:prSet/>
      <dgm:spPr/>
      <dgm:t>
        <a:bodyPr/>
        <a:lstStyle/>
        <a:p>
          <a:endParaRPr lang="nl-NL"/>
        </a:p>
      </dgm:t>
    </dgm:pt>
    <dgm:pt modelId="{C2EE29D7-C5EA-1249-9EFF-6A5E6F6685D1}">
      <dgm:prSet/>
      <dgm:spPr/>
      <dgm:t>
        <a:bodyPr/>
        <a:lstStyle/>
        <a:p>
          <a:r>
            <a:rPr lang="nl-NL"/>
            <a:t>Hoe ziet een doorsnee dag eruit?</a:t>
          </a:r>
        </a:p>
      </dgm:t>
    </dgm:pt>
    <dgm:pt modelId="{803A65B3-C137-8345-BD52-A48A59135F71}" type="parTrans" cxnId="{5868A1EC-C19E-0545-B6C2-0B8CDB71CE59}">
      <dgm:prSet/>
      <dgm:spPr/>
      <dgm:t>
        <a:bodyPr/>
        <a:lstStyle/>
        <a:p>
          <a:endParaRPr lang="nl-NL"/>
        </a:p>
      </dgm:t>
    </dgm:pt>
    <dgm:pt modelId="{075C2C58-6EBE-6642-8716-45A90919630E}" type="sibTrans" cxnId="{5868A1EC-C19E-0545-B6C2-0B8CDB71CE59}">
      <dgm:prSet/>
      <dgm:spPr/>
      <dgm:t>
        <a:bodyPr/>
        <a:lstStyle/>
        <a:p>
          <a:endParaRPr lang="nl-NL"/>
        </a:p>
      </dgm:t>
    </dgm:pt>
    <dgm:pt modelId="{B473E4C1-085C-424F-A777-8A74B578962A}">
      <dgm:prSet/>
      <dgm:spPr/>
      <dgm:t>
        <a:bodyPr/>
        <a:lstStyle/>
        <a:p>
          <a:r>
            <a:rPr lang="nl-NL"/>
            <a:t>Verloop opleiding</a:t>
          </a:r>
        </a:p>
      </dgm:t>
    </dgm:pt>
    <dgm:pt modelId="{C1A74AC0-4C73-C64A-9BA5-5E085C2A4827}" type="parTrans" cxnId="{C914316C-C4BD-FC49-BAC8-E54AE32C00F9}">
      <dgm:prSet/>
      <dgm:spPr/>
      <dgm:t>
        <a:bodyPr/>
        <a:lstStyle/>
        <a:p>
          <a:endParaRPr lang="nl-NL"/>
        </a:p>
      </dgm:t>
    </dgm:pt>
    <dgm:pt modelId="{B90FA4D0-C812-974C-846D-32957B56F855}" type="sibTrans" cxnId="{C914316C-C4BD-FC49-BAC8-E54AE32C00F9}">
      <dgm:prSet/>
      <dgm:spPr/>
      <dgm:t>
        <a:bodyPr/>
        <a:lstStyle/>
        <a:p>
          <a:endParaRPr lang="nl-NL"/>
        </a:p>
      </dgm:t>
    </dgm:pt>
    <dgm:pt modelId="{E1C3605C-01D1-934F-9C59-BBF5C2FC87E3}">
      <dgm:prSet/>
      <dgm:spPr/>
      <dgm:t>
        <a:bodyPr/>
        <a:lstStyle/>
        <a:p>
          <a:r>
            <a:rPr lang="nl-NL"/>
            <a:t>Aanwezigheid en leerplicht</a:t>
          </a:r>
        </a:p>
      </dgm:t>
    </dgm:pt>
    <dgm:pt modelId="{36CB3280-20C1-9446-BCD6-777A735B16C7}" type="parTrans" cxnId="{A9611770-EB99-3B4A-9BD6-3FB413EA6E46}">
      <dgm:prSet/>
      <dgm:spPr/>
      <dgm:t>
        <a:bodyPr/>
        <a:lstStyle/>
        <a:p>
          <a:endParaRPr lang="nl-NL"/>
        </a:p>
      </dgm:t>
    </dgm:pt>
    <dgm:pt modelId="{4B628E07-03E4-5946-8D90-E72062D9E3EC}" type="sibTrans" cxnId="{A9611770-EB99-3B4A-9BD6-3FB413EA6E46}">
      <dgm:prSet/>
      <dgm:spPr/>
      <dgm:t>
        <a:bodyPr/>
        <a:lstStyle/>
        <a:p>
          <a:endParaRPr lang="nl-NL"/>
        </a:p>
      </dgm:t>
    </dgm:pt>
    <dgm:pt modelId="{1257205A-13E0-B443-BCBC-026DCEB11E27}">
      <dgm:prSet/>
      <dgm:spPr/>
      <dgm:t>
        <a:bodyPr/>
        <a:lstStyle/>
        <a:p>
          <a:r>
            <a:rPr lang="nl-NL"/>
            <a:t>Communicatie met student / ouder</a:t>
          </a:r>
        </a:p>
      </dgm:t>
    </dgm:pt>
    <dgm:pt modelId="{82824840-6AB8-DB44-95FC-76D69EFCA29B}" type="parTrans" cxnId="{2EAD1215-328C-DF41-8F43-AA7044148F0C}">
      <dgm:prSet/>
      <dgm:spPr/>
      <dgm:t>
        <a:bodyPr/>
        <a:lstStyle/>
        <a:p>
          <a:endParaRPr lang="nl-NL"/>
        </a:p>
      </dgm:t>
    </dgm:pt>
    <dgm:pt modelId="{8E86E848-65FF-AE4A-80C3-DB278AE7C3E7}" type="sibTrans" cxnId="{2EAD1215-328C-DF41-8F43-AA7044148F0C}">
      <dgm:prSet/>
      <dgm:spPr/>
      <dgm:t>
        <a:bodyPr/>
        <a:lstStyle/>
        <a:p>
          <a:endParaRPr lang="nl-NL"/>
        </a:p>
      </dgm:t>
    </dgm:pt>
    <dgm:pt modelId="{29B7ECBA-65E8-4B48-B090-925E9CBA2B1A}">
      <dgm:prSet/>
      <dgm:spPr/>
      <dgm:t>
        <a:bodyPr/>
        <a:lstStyle/>
        <a:p>
          <a:r>
            <a:rPr lang="nl-NL"/>
            <a:t>Lesmateriaal en benodigdheden</a:t>
          </a:r>
        </a:p>
      </dgm:t>
    </dgm:pt>
    <dgm:pt modelId="{9780ABF8-178D-8341-8CB7-6A406653989F}" type="parTrans" cxnId="{931AF0CE-C0BC-6B44-BCF0-8858C81AB690}">
      <dgm:prSet/>
      <dgm:spPr/>
      <dgm:t>
        <a:bodyPr/>
        <a:lstStyle/>
        <a:p>
          <a:endParaRPr lang="nl-NL"/>
        </a:p>
      </dgm:t>
    </dgm:pt>
    <dgm:pt modelId="{03324292-6A45-4C44-9172-F76FBC71AB06}" type="sibTrans" cxnId="{931AF0CE-C0BC-6B44-BCF0-8858C81AB690}">
      <dgm:prSet/>
      <dgm:spPr/>
      <dgm:t>
        <a:bodyPr/>
        <a:lstStyle/>
        <a:p>
          <a:endParaRPr lang="nl-NL"/>
        </a:p>
      </dgm:t>
    </dgm:pt>
    <dgm:pt modelId="{829361F7-8787-854D-948A-D949E82B3FE5}">
      <dgm:prSet/>
      <dgm:spPr/>
      <dgm:t>
        <a:bodyPr/>
        <a:lstStyle/>
        <a:p>
          <a:r>
            <a:rPr lang="nl-NL"/>
            <a:t>Start schooljaar</a:t>
          </a:r>
        </a:p>
      </dgm:t>
    </dgm:pt>
    <dgm:pt modelId="{5CF30515-ABD7-124F-99FE-4B2FEA58A86D}" type="parTrans" cxnId="{7B40C637-5D02-FB47-8D9C-47FE1EAD2693}">
      <dgm:prSet/>
      <dgm:spPr/>
      <dgm:t>
        <a:bodyPr/>
        <a:lstStyle/>
        <a:p>
          <a:endParaRPr lang="nl-NL"/>
        </a:p>
      </dgm:t>
    </dgm:pt>
    <dgm:pt modelId="{A11BEAA9-A1B5-6A4C-8756-488C59241B97}" type="sibTrans" cxnId="{7B40C637-5D02-FB47-8D9C-47FE1EAD2693}">
      <dgm:prSet/>
      <dgm:spPr/>
      <dgm:t>
        <a:bodyPr/>
        <a:lstStyle/>
        <a:p>
          <a:endParaRPr lang="nl-NL"/>
        </a:p>
      </dgm:t>
    </dgm:pt>
    <dgm:pt modelId="{251F1DA3-6577-C547-845D-A7B97A925717}">
      <dgm:prSet/>
      <dgm:spPr/>
      <dgm:t>
        <a:bodyPr/>
        <a:lstStyle/>
        <a:p>
          <a:r>
            <a:rPr lang="nl-NL"/>
            <a:t>Studywise</a:t>
          </a:r>
        </a:p>
      </dgm:t>
    </dgm:pt>
    <dgm:pt modelId="{4BE55CF1-1CE7-994E-8F94-505219FDCBE9}" type="parTrans" cxnId="{29862660-6AB4-7D40-8870-D7B9CD871520}">
      <dgm:prSet/>
      <dgm:spPr/>
      <dgm:t>
        <a:bodyPr/>
        <a:lstStyle/>
        <a:p>
          <a:endParaRPr lang="nl-NL"/>
        </a:p>
      </dgm:t>
    </dgm:pt>
    <dgm:pt modelId="{1637310F-8E46-8C46-B884-FAF16ADE7077}" type="sibTrans" cxnId="{29862660-6AB4-7D40-8870-D7B9CD871520}">
      <dgm:prSet/>
      <dgm:spPr/>
      <dgm:t>
        <a:bodyPr/>
        <a:lstStyle/>
        <a:p>
          <a:endParaRPr lang="nl-NL"/>
        </a:p>
      </dgm:t>
    </dgm:pt>
    <dgm:pt modelId="{0DDC7B5E-818C-8446-ACFB-BBD08C87E2E3}">
      <dgm:prSet/>
      <dgm:spPr/>
      <dgm:t>
        <a:bodyPr/>
        <a:lstStyle/>
        <a:p>
          <a:r>
            <a:rPr lang="nl-NL"/>
            <a:t>Vragen</a:t>
          </a:r>
        </a:p>
      </dgm:t>
    </dgm:pt>
    <dgm:pt modelId="{6068A1D2-0DD3-4F4B-BC85-E4C6203143DB}" type="parTrans" cxnId="{8E62C6D9-022A-B34F-B9D0-977DE2B5AB7F}">
      <dgm:prSet/>
      <dgm:spPr/>
      <dgm:t>
        <a:bodyPr/>
        <a:lstStyle/>
        <a:p>
          <a:endParaRPr lang="nl-NL"/>
        </a:p>
      </dgm:t>
    </dgm:pt>
    <dgm:pt modelId="{2B4CD300-C7E1-0245-96E8-D25256F01D03}" type="sibTrans" cxnId="{8E62C6D9-022A-B34F-B9D0-977DE2B5AB7F}">
      <dgm:prSet/>
      <dgm:spPr/>
      <dgm:t>
        <a:bodyPr/>
        <a:lstStyle/>
        <a:p>
          <a:endParaRPr lang="nl-NL"/>
        </a:p>
      </dgm:t>
    </dgm:pt>
    <dgm:pt modelId="{0272C4DD-235D-A943-8A22-3C402CFAF8E5}" type="pres">
      <dgm:prSet presAssocID="{A4A7979B-C610-D14F-8C4E-488153DE1CB8}" presName="Name0" presStyleCnt="0">
        <dgm:presLayoutVars>
          <dgm:dir/>
          <dgm:resizeHandles val="exact"/>
        </dgm:presLayoutVars>
      </dgm:prSet>
      <dgm:spPr/>
    </dgm:pt>
    <dgm:pt modelId="{2EDB5416-5FA5-9040-A829-D04A7C1238C1}" type="pres">
      <dgm:prSet presAssocID="{1322588F-8C57-1141-BD22-746D1F47D7A5}" presName="node" presStyleLbl="node1" presStyleIdx="0" presStyleCnt="9">
        <dgm:presLayoutVars>
          <dgm:bulletEnabled val="1"/>
        </dgm:presLayoutVars>
      </dgm:prSet>
      <dgm:spPr/>
    </dgm:pt>
    <dgm:pt modelId="{F32F24EA-2726-0941-9A35-8B1B9265C774}" type="pres">
      <dgm:prSet presAssocID="{575E5349-21A4-E243-8E7A-9CA6BC85F4E0}" presName="sibTrans" presStyleLbl="sibTrans1D1" presStyleIdx="0" presStyleCnt="8"/>
      <dgm:spPr/>
    </dgm:pt>
    <dgm:pt modelId="{32563411-1762-6542-8703-631072BBC0E1}" type="pres">
      <dgm:prSet presAssocID="{575E5349-21A4-E243-8E7A-9CA6BC85F4E0}" presName="connectorText" presStyleLbl="sibTrans1D1" presStyleIdx="0" presStyleCnt="8"/>
      <dgm:spPr/>
    </dgm:pt>
    <dgm:pt modelId="{6F7592B5-7230-0C4B-BC11-34C441A0538A}" type="pres">
      <dgm:prSet presAssocID="{C2EE29D7-C5EA-1249-9EFF-6A5E6F6685D1}" presName="node" presStyleLbl="node1" presStyleIdx="1" presStyleCnt="9">
        <dgm:presLayoutVars>
          <dgm:bulletEnabled val="1"/>
        </dgm:presLayoutVars>
      </dgm:prSet>
      <dgm:spPr/>
    </dgm:pt>
    <dgm:pt modelId="{0127A809-14BE-5E4C-8725-8D977FADFB67}" type="pres">
      <dgm:prSet presAssocID="{075C2C58-6EBE-6642-8716-45A90919630E}" presName="sibTrans" presStyleLbl="sibTrans1D1" presStyleIdx="1" presStyleCnt="8"/>
      <dgm:spPr/>
    </dgm:pt>
    <dgm:pt modelId="{CE29B76B-F0EB-F248-8D1C-8076D8E8C5F1}" type="pres">
      <dgm:prSet presAssocID="{075C2C58-6EBE-6642-8716-45A90919630E}" presName="connectorText" presStyleLbl="sibTrans1D1" presStyleIdx="1" presStyleCnt="8"/>
      <dgm:spPr/>
    </dgm:pt>
    <dgm:pt modelId="{D3ABE47E-44AC-7A42-8FA5-579DBAF75916}" type="pres">
      <dgm:prSet presAssocID="{B473E4C1-085C-424F-A777-8A74B578962A}" presName="node" presStyleLbl="node1" presStyleIdx="2" presStyleCnt="9">
        <dgm:presLayoutVars>
          <dgm:bulletEnabled val="1"/>
        </dgm:presLayoutVars>
      </dgm:prSet>
      <dgm:spPr/>
    </dgm:pt>
    <dgm:pt modelId="{E0464151-0A2D-F444-A09C-2E0CE421E5BD}" type="pres">
      <dgm:prSet presAssocID="{B90FA4D0-C812-974C-846D-32957B56F855}" presName="sibTrans" presStyleLbl="sibTrans1D1" presStyleIdx="2" presStyleCnt="8"/>
      <dgm:spPr/>
    </dgm:pt>
    <dgm:pt modelId="{6B19A844-1D9F-174D-8C4A-E9102EF885FF}" type="pres">
      <dgm:prSet presAssocID="{B90FA4D0-C812-974C-846D-32957B56F855}" presName="connectorText" presStyleLbl="sibTrans1D1" presStyleIdx="2" presStyleCnt="8"/>
      <dgm:spPr/>
    </dgm:pt>
    <dgm:pt modelId="{C3BD6C20-A5DF-B748-B561-98F912B89A86}" type="pres">
      <dgm:prSet presAssocID="{E1C3605C-01D1-934F-9C59-BBF5C2FC87E3}" presName="node" presStyleLbl="node1" presStyleIdx="3" presStyleCnt="9">
        <dgm:presLayoutVars>
          <dgm:bulletEnabled val="1"/>
        </dgm:presLayoutVars>
      </dgm:prSet>
      <dgm:spPr/>
    </dgm:pt>
    <dgm:pt modelId="{2AA8FBF1-2BF1-FF4C-9134-014489FCED84}" type="pres">
      <dgm:prSet presAssocID="{4B628E07-03E4-5946-8D90-E72062D9E3EC}" presName="sibTrans" presStyleLbl="sibTrans1D1" presStyleIdx="3" presStyleCnt="8"/>
      <dgm:spPr/>
    </dgm:pt>
    <dgm:pt modelId="{5E1E5226-BFB6-7E48-AF79-50A408CACBD6}" type="pres">
      <dgm:prSet presAssocID="{4B628E07-03E4-5946-8D90-E72062D9E3EC}" presName="connectorText" presStyleLbl="sibTrans1D1" presStyleIdx="3" presStyleCnt="8"/>
      <dgm:spPr/>
    </dgm:pt>
    <dgm:pt modelId="{436EC524-E65B-3743-AF0B-A284F548C7D3}" type="pres">
      <dgm:prSet presAssocID="{1257205A-13E0-B443-BCBC-026DCEB11E27}" presName="node" presStyleLbl="node1" presStyleIdx="4" presStyleCnt="9">
        <dgm:presLayoutVars>
          <dgm:bulletEnabled val="1"/>
        </dgm:presLayoutVars>
      </dgm:prSet>
      <dgm:spPr/>
    </dgm:pt>
    <dgm:pt modelId="{7D6FF1EF-141B-EB45-9088-35D5C23DFD5C}" type="pres">
      <dgm:prSet presAssocID="{8E86E848-65FF-AE4A-80C3-DB278AE7C3E7}" presName="sibTrans" presStyleLbl="sibTrans1D1" presStyleIdx="4" presStyleCnt="8"/>
      <dgm:spPr/>
    </dgm:pt>
    <dgm:pt modelId="{B664A1EE-1E4C-2744-AD82-F458E64A9D69}" type="pres">
      <dgm:prSet presAssocID="{8E86E848-65FF-AE4A-80C3-DB278AE7C3E7}" presName="connectorText" presStyleLbl="sibTrans1D1" presStyleIdx="4" presStyleCnt="8"/>
      <dgm:spPr/>
    </dgm:pt>
    <dgm:pt modelId="{FC0DC965-0948-0E4D-95C7-706F9AA0AA3C}" type="pres">
      <dgm:prSet presAssocID="{29B7ECBA-65E8-4B48-B090-925E9CBA2B1A}" presName="node" presStyleLbl="node1" presStyleIdx="5" presStyleCnt="9">
        <dgm:presLayoutVars>
          <dgm:bulletEnabled val="1"/>
        </dgm:presLayoutVars>
      </dgm:prSet>
      <dgm:spPr/>
    </dgm:pt>
    <dgm:pt modelId="{234FEDAC-4BBD-7943-B297-17AB16263F7B}" type="pres">
      <dgm:prSet presAssocID="{03324292-6A45-4C44-9172-F76FBC71AB06}" presName="sibTrans" presStyleLbl="sibTrans1D1" presStyleIdx="5" presStyleCnt="8"/>
      <dgm:spPr/>
    </dgm:pt>
    <dgm:pt modelId="{4149EA57-0A56-9643-A957-54072DEF82FB}" type="pres">
      <dgm:prSet presAssocID="{03324292-6A45-4C44-9172-F76FBC71AB06}" presName="connectorText" presStyleLbl="sibTrans1D1" presStyleIdx="5" presStyleCnt="8"/>
      <dgm:spPr/>
    </dgm:pt>
    <dgm:pt modelId="{AF20E4DC-CAD5-EA43-9053-0D2C937B8D07}" type="pres">
      <dgm:prSet presAssocID="{829361F7-8787-854D-948A-D949E82B3FE5}" presName="node" presStyleLbl="node1" presStyleIdx="6" presStyleCnt="9">
        <dgm:presLayoutVars>
          <dgm:bulletEnabled val="1"/>
        </dgm:presLayoutVars>
      </dgm:prSet>
      <dgm:spPr/>
    </dgm:pt>
    <dgm:pt modelId="{F495F2B3-FD8A-3E42-8341-27A7B7D734DF}" type="pres">
      <dgm:prSet presAssocID="{A11BEAA9-A1B5-6A4C-8756-488C59241B97}" presName="sibTrans" presStyleLbl="sibTrans1D1" presStyleIdx="6" presStyleCnt="8"/>
      <dgm:spPr/>
    </dgm:pt>
    <dgm:pt modelId="{0A63A0B3-9EBE-604F-9B66-0759DEE38355}" type="pres">
      <dgm:prSet presAssocID="{A11BEAA9-A1B5-6A4C-8756-488C59241B97}" presName="connectorText" presStyleLbl="sibTrans1D1" presStyleIdx="6" presStyleCnt="8"/>
      <dgm:spPr/>
    </dgm:pt>
    <dgm:pt modelId="{035CB65A-30E9-EE44-AA8B-DA4A9097842F}" type="pres">
      <dgm:prSet presAssocID="{251F1DA3-6577-C547-845D-A7B97A925717}" presName="node" presStyleLbl="node1" presStyleIdx="7" presStyleCnt="9">
        <dgm:presLayoutVars>
          <dgm:bulletEnabled val="1"/>
        </dgm:presLayoutVars>
      </dgm:prSet>
      <dgm:spPr/>
    </dgm:pt>
    <dgm:pt modelId="{5B246816-D359-284C-BB3F-66B5BA2F21A5}" type="pres">
      <dgm:prSet presAssocID="{1637310F-8E46-8C46-B884-FAF16ADE7077}" presName="sibTrans" presStyleLbl="sibTrans1D1" presStyleIdx="7" presStyleCnt="8"/>
      <dgm:spPr/>
    </dgm:pt>
    <dgm:pt modelId="{243DA772-6BE6-A64E-91A2-E8C6F5851455}" type="pres">
      <dgm:prSet presAssocID="{1637310F-8E46-8C46-B884-FAF16ADE7077}" presName="connectorText" presStyleLbl="sibTrans1D1" presStyleIdx="7" presStyleCnt="8"/>
      <dgm:spPr/>
    </dgm:pt>
    <dgm:pt modelId="{0243E6B2-171D-2A42-9364-5202204E60DF}" type="pres">
      <dgm:prSet presAssocID="{0DDC7B5E-818C-8446-ACFB-BBD08C87E2E3}" presName="node" presStyleLbl="node1" presStyleIdx="8" presStyleCnt="9">
        <dgm:presLayoutVars>
          <dgm:bulletEnabled val="1"/>
        </dgm:presLayoutVars>
      </dgm:prSet>
      <dgm:spPr/>
    </dgm:pt>
  </dgm:ptLst>
  <dgm:cxnLst>
    <dgm:cxn modelId="{917CAB0A-C5E8-D14B-918F-A58C19836173}" type="presOf" srcId="{8E86E848-65FF-AE4A-80C3-DB278AE7C3E7}" destId="{B664A1EE-1E4C-2744-AD82-F458E64A9D69}" srcOrd="1" destOrd="0" presId="urn:microsoft.com/office/officeart/2016/7/layout/RepeatingBendingProcessNew"/>
    <dgm:cxn modelId="{64EB8211-C921-3447-BC4E-19555F833F5B}" type="presOf" srcId="{A4A7979B-C610-D14F-8C4E-488153DE1CB8}" destId="{0272C4DD-235D-A943-8A22-3C402CFAF8E5}" srcOrd="0" destOrd="0" presId="urn:microsoft.com/office/officeart/2016/7/layout/RepeatingBendingProcessNew"/>
    <dgm:cxn modelId="{2EAD1215-328C-DF41-8F43-AA7044148F0C}" srcId="{A4A7979B-C610-D14F-8C4E-488153DE1CB8}" destId="{1257205A-13E0-B443-BCBC-026DCEB11E27}" srcOrd="4" destOrd="0" parTransId="{82824840-6AB8-DB44-95FC-76D69EFCA29B}" sibTransId="{8E86E848-65FF-AE4A-80C3-DB278AE7C3E7}"/>
    <dgm:cxn modelId="{AFC3BC17-850F-0840-8B3E-848DC699E38F}" type="presOf" srcId="{B473E4C1-085C-424F-A777-8A74B578962A}" destId="{D3ABE47E-44AC-7A42-8FA5-579DBAF75916}" srcOrd="0" destOrd="0" presId="urn:microsoft.com/office/officeart/2016/7/layout/RepeatingBendingProcessNew"/>
    <dgm:cxn modelId="{1B739726-372F-4546-8589-9561D0FC7240}" type="presOf" srcId="{4B628E07-03E4-5946-8D90-E72062D9E3EC}" destId="{2AA8FBF1-2BF1-FF4C-9134-014489FCED84}" srcOrd="0" destOrd="0" presId="urn:microsoft.com/office/officeart/2016/7/layout/RepeatingBendingProcessNew"/>
    <dgm:cxn modelId="{7B40C637-5D02-FB47-8D9C-47FE1EAD2693}" srcId="{A4A7979B-C610-D14F-8C4E-488153DE1CB8}" destId="{829361F7-8787-854D-948A-D949E82B3FE5}" srcOrd="6" destOrd="0" parTransId="{5CF30515-ABD7-124F-99FE-4B2FEA58A86D}" sibTransId="{A11BEAA9-A1B5-6A4C-8756-488C59241B97}"/>
    <dgm:cxn modelId="{554D3F3D-6298-934B-AAE8-9859BA2EBFDE}" type="presOf" srcId="{1322588F-8C57-1141-BD22-746D1F47D7A5}" destId="{2EDB5416-5FA5-9040-A829-D04A7C1238C1}" srcOrd="0" destOrd="0" presId="urn:microsoft.com/office/officeart/2016/7/layout/RepeatingBendingProcessNew"/>
    <dgm:cxn modelId="{4886715F-706A-6C4A-BECF-F4123E5BB7A2}" type="presOf" srcId="{251F1DA3-6577-C547-845D-A7B97A925717}" destId="{035CB65A-30E9-EE44-AA8B-DA4A9097842F}" srcOrd="0" destOrd="0" presId="urn:microsoft.com/office/officeart/2016/7/layout/RepeatingBendingProcessNew"/>
    <dgm:cxn modelId="{29862660-6AB4-7D40-8870-D7B9CD871520}" srcId="{A4A7979B-C610-D14F-8C4E-488153DE1CB8}" destId="{251F1DA3-6577-C547-845D-A7B97A925717}" srcOrd="7" destOrd="0" parTransId="{4BE55CF1-1CE7-994E-8F94-505219FDCBE9}" sibTransId="{1637310F-8E46-8C46-B884-FAF16ADE7077}"/>
    <dgm:cxn modelId="{0DF36C66-CB6C-9640-93F2-EF4385BF8582}" type="presOf" srcId="{B90FA4D0-C812-974C-846D-32957B56F855}" destId="{E0464151-0A2D-F444-A09C-2E0CE421E5BD}" srcOrd="0" destOrd="0" presId="urn:microsoft.com/office/officeart/2016/7/layout/RepeatingBendingProcessNew"/>
    <dgm:cxn modelId="{C914316C-C4BD-FC49-BAC8-E54AE32C00F9}" srcId="{A4A7979B-C610-D14F-8C4E-488153DE1CB8}" destId="{B473E4C1-085C-424F-A777-8A74B578962A}" srcOrd="2" destOrd="0" parTransId="{C1A74AC0-4C73-C64A-9BA5-5E085C2A4827}" sibTransId="{B90FA4D0-C812-974C-846D-32957B56F855}"/>
    <dgm:cxn modelId="{A9611770-EB99-3B4A-9BD6-3FB413EA6E46}" srcId="{A4A7979B-C610-D14F-8C4E-488153DE1CB8}" destId="{E1C3605C-01D1-934F-9C59-BBF5C2FC87E3}" srcOrd="3" destOrd="0" parTransId="{36CB3280-20C1-9446-BCD6-777A735B16C7}" sibTransId="{4B628E07-03E4-5946-8D90-E72062D9E3EC}"/>
    <dgm:cxn modelId="{C6A77C50-F93F-A94F-97AF-0651D6DBB07B}" type="presOf" srcId="{1637310F-8E46-8C46-B884-FAF16ADE7077}" destId="{5B246816-D359-284C-BB3F-66B5BA2F21A5}" srcOrd="0" destOrd="0" presId="urn:microsoft.com/office/officeart/2016/7/layout/RepeatingBendingProcessNew"/>
    <dgm:cxn modelId="{66A03855-8B9A-9A42-98AC-A911647A6780}" type="presOf" srcId="{1637310F-8E46-8C46-B884-FAF16ADE7077}" destId="{243DA772-6BE6-A64E-91A2-E8C6F5851455}" srcOrd="1" destOrd="0" presId="urn:microsoft.com/office/officeart/2016/7/layout/RepeatingBendingProcessNew"/>
    <dgm:cxn modelId="{0D060256-BF6B-ED4F-ABF0-80B56FDC5EFC}" srcId="{A4A7979B-C610-D14F-8C4E-488153DE1CB8}" destId="{1322588F-8C57-1141-BD22-746D1F47D7A5}" srcOrd="0" destOrd="0" parTransId="{D45D7AE4-1068-5848-8BD2-7BC37929FE66}" sibTransId="{575E5349-21A4-E243-8E7A-9CA6BC85F4E0}"/>
    <dgm:cxn modelId="{9DD20782-71AE-B748-B5A8-C15CC003C643}" type="presOf" srcId="{A11BEAA9-A1B5-6A4C-8756-488C59241B97}" destId="{F495F2B3-FD8A-3E42-8341-27A7B7D734DF}" srcOrd="0" destOrd="0" presId="urn:microsoft.com/office/officeart/2016/7/layout/RepeatingBendingProcessNew"/>
    <dgm:cxn modelId="{E32CF387-992C-314B-9164-530E093FE6C9}" type="presOf" srcId="{0DDC7B5E-818C-8446-ACFB-BBD08C87E2E3}" destId="{0243E6B2-171D-2A42-9364-5202204E60DF}" srcOrd="0" destOrd="0" presId="urn:microsoft.com/office/officeart/2016/7/layout/RepeatingBendingProcessNew"/>
    <dgm:cxn modelId="{AEC7958E-7679-FA44-88D6-46562AAC2250}" type="presOf" srcId="{B90FA4D0-C812-974C-846D-32957B56F855}" destId="{6B19A844-1D9F-174D-8C4A-E9102EF885FF}" srcOrd="1" destOrd="0" presId="urn:microsoft.com/office/officeart/2016/7/layout/RepeatingBendingProcessNew"/>
    <dgm:cxn modelId="{94E3F39A-A040-7941-9D6F-AB9A81694FA2}" type="presOf" srcId="{075C2C58-6EBE-6642-8716-45A90919630E}" destId="{CE29B76B-F0EB-F248-8D1C-8076D8E8C5F1}" srcOrd="1" destOrd="0" presId="urn:microsoft.com/office/officeart/2016/7/layout/RepeatingBendingProcessNew"/>
    <dgm:cxn modelId="{E37EAD9E-CF9F-A942-A89B-3AFF847DFD09}" type="presOf" srcId="{E1C3605C-01D1-934F-9C59-BBF5C2FC87E3}" destId="{C3BD6C20-A5DF-B748-B561-98F912B89A86}" srcOrd="0" destOrd="0" presId="urn:microsoft.com/office/officeart/2016/7/layout/RepeatingBendingProcessNew"/>
    <dgm:cxn modelId="{E70F03A0-111A-CB41-AADC-9658AA9BBBC4}" type="presOf" srcId="{C2EE29D7-C5EA-1249-9EFF-6A5E6F6685D1}" destId="{6F7592B5-7230-0C4B-BC11-34C441A0538A}" srcOrd="0" destOrd="0" presId="urn:microsoft.com/office/officeart/2016/7/layout/RepeatingBendingProcessNew"/>
    <dgm:cxn modelId="{0C28F0B5-0288-FE4C-B43C-D53B8EDCC1EC}" type="presOf" srcId="{A11BEAA9-A1B5-6A4C-8756-488C59241B97}" destId="{0A63A0B3-9EBE-604F-9B66-0759DEE38355}" srcOrd="1" destOrd="0" presId="urn:microsoft.com/office/officeart/2016/7/layout/RepeatingBendingProcessNew"/>
    <dgm:cxn modelId="{5A0C61B7-3B73-7D4B-AC6A-3AB3FF8F6F22}" type="presOf" srcId="{03324292-6A45-4C44-9172-F76FBC71AB06}" destId="{234FEDAC-4BBD-7943-B297-17AB16263F7B}" srcOrd="0" destOrd="0" presId="urn:microsoft.com/office/officeart/2016/7/layout/RepeatingBendingProcessNew"/>
    <dgm:cxn modelId="{E34221BA-826B-A04F-A000-7EE9490EB89F}" type="presOf" srcId="{075C2C58-6EBE-6642-8716-45A90919630E}" destId="{0127A809-14BE-5E4C-8725-8D977FADFB67}" srcOrd="0" destOrd="0" presId="urn:microsoft.com/office/officeart/2016/7/layout/RepeatingBendingProcessNew"/>
    <dgm:cxn modelId="{FDCCA5C4-563F-DE49-B6FC-5EDF97F62C05}" type="presOf" srcId="{8E86E848-65FF-AE4A-80C3-DB278AE7C3E7}" destId="{7D6FF1EF-141B-EB45-9088-35D5C23DFD5C}" srcOrd="0" destOrd="0" presId="urn:microsoft.com/office/officeart/2016/7/layout/RepeatingBendingProcessNew"/>
    <dgm:cxn modelId="{8BE37AC5-C86C-4D4C-A677-B25AB254247C}" type="presOf" srcId="{1257205A-13E0-B443-BCBC-026DCEB11E27}" destId="{436EC524-E65B-3743-AF0B-A284F548C7D3}" srcOrd="0" destOrd="0" presId="urn:microsoft.com/office/officeart/2016/7/layout/RepeatingBendingProcessNew"/>
    <dgm:cxn modelId="{E88821C8-A20C-364C-BFDD-A6AE20BBE0B6}" type="presOf" srcId="{4B628E07-03E4-5946-8D90-E72062D9E3EC}" destId="{5E1E5226-BFB6-7E48-AF79-50A408CACBD6}" srcOrd="1" destOrd="0" presId="urn:microsoft.com/office/officeart/2016/7/layout/RepeatingBendingProcessNew"/>
    <dgm:cxn modelId="{931AF0CE-C0BC-6B44-BCF0-8858C81AB690}" srcId="{A4A7979B-C610-D14F-8C4E-488153DE1CB8}" destId="{29B7ECBA-65E8-4B48-B090-925E9CBA2B1A}" srcOrd="5" destOrd="0" parTransId="{9780ABF8-178D-8341-8CB7-6A406653989F}" sibTransId="{03324292-6A45-4C44-9172-F76FBC71AB06}"/>
    <dgm:cxn modelId="{A378D5D3-D0EE-5640-B9A9-4DEB72BEDBD8}" type="presOf" srcId="{829361F7-8787-854D-948A-D949E82B3FE5}" destId="{AF20E4DC-CAD5-EA43-9053-0D2C937B8D07}" srcOrd="0" destOrd="0" presId="urn:microsoft.com/office/officeart/2016/7/layout/RepeatingBendingProcessNew"/>
    <dgm:cxn modelId="{8E62C6D9-022A-B34F-B9D0-977DE2B5AB7F}" srcId="{A4A7979B-C610-D14F-8C4E-488153DE1CB8}" destId="{0DDC7B5E-818C-8446-ACFB-BBD08C87E2E3}" srcOrd="8" destOrd="0" parTransId="{6068A1D2-0DD3-4F4B-BC85-E4C6203143DB}" sibTransId="{2B4CD300-C7E1-0245-96E8-D25256F01D03}"/>
    <dgm:cxn modelId="{59429DDE-7CC1-CC4B-9E59-46E8B77E2E04}" type="presOf" srcId="{03324292-6A45-4C44-9172-F76FBC71AB06}" destId="{4149EA57-0A56-9643-A957-54072DEF82FB}" srcOrd="1" destOrd="0" presId="urn:microsoft.com/office/officeart/2016/7/layout/RepeatingBendingProcessNew"/>
    <dgm:cxn modelId="{5868A1EC-C19E-0545-B6C2-0B8CDB71CE59}" srcId="{A4A7979B-C610-D14F-8C4E-488153DE1CB8}" destId="{C2EE29D7-C5EA-1249-9EFF-6A5E6F6685D1}" srcOrd="1" destOrd="0" parTransId="{803A65B3-C137-8345-BD52-A48A59135F71}" sibTransId="{075C2C58-6EBE-6642-8716-45A90919630E}"/>
    <dgm:cxn modelId="{622AA2F2-7C78-6C4A-B5B3-13A0093563B9}" type="presOf" srcId="{575E5349-21A4-E243-8E7A-9CA6BC85F4E0}" destId="{F32F24EA-2726-0941-9A35-8B1B9265C774}" srcOrd="0" destOrd="0" presId="urn:microsoft.com/office/officeart/2016/7/layout/RepeatingBendingProcessNew"/>
    <dgm:cxn modelId="{85B94FF6-656B-0741-9837-72C9309245D5}" type="presOf" srcId="{575E5349-21A4-E243-8E7A-9CA6BC85F4E0}" destId="{32563411-1762-6542-8703-631072BBC0E1}" srcOrd="1" destOrd="0" presId="urn:microsoft.com/office/officeart/2016/7/layout/RepeatingBendingProcessNew"/>
    <dgm:cxn modelId="{DCF4E2F8-3B19-2242-8039-CEAEA8D9CB83}" type="presOf" srcId="{29B7ECBA-65E8-4B48-B090-925E9CBA2B1A}" destId="{FC0DC965-0948-0E4D-95C7-706F9AA0AA3C}" srcOrd="0" destOrd="0" presId="urn:microsoft.com/office/officeart/2016/7/layout/RepeatingBendingProcessNew"/>
    <dgm:cxn modelId="{0A41F842-82C8-F54A-92BC-A3B21847E3BF}" type="presParOf" srcId="{0272C4DD-235D-A943-8A22-3C402CFAF8E5}" destId="{2EDB5416-5FA5-9040-A829-D04A7C1238C1}" srcOrd="0" destOrd="0" presId="urn:microsoft.com/office/officeart/2016/7/layout/RepeatingBendingProcessNew"/>
    <dgm:cxn modelId="{525F1F22-35BA-874D-A09B-FD4D5B1FB374}" type="presParOf" srcId="{0272C4DD-235D-A943-8A22-3C402CFAF8E5}" destId="{F32F24EA-2726-0941-9A35-8B1B9265C774}" srcOrd="1" destOrd="0" presId="urn:microsoft.com/office/officeart/2016/7/layout/RepeatingBendingProcessNew"/>
    <dgm:cxn modelId="{120E937F-812D-6B44-8135-E1572F33021E}" type="presParOf" srcId="{F32F24EA-2726-0941-9A35-8B1B9265C774}" destId="{32563411-1762-6542-8703-631072BBC0E1}" srcOrd="0" destOrd="0" presId="urn:microsoft.com/office/officeart/2016/7/layout/RepeatingBendingProcessNew"/>
    <dgm:cxn modelId="{DBD030EC-BF04-1E4B-9BD8-9230E2491F09}" type="presParOf" srcId="{0272C4DD-235D-A943-8A22-3C402CFAF8E5}" destId="{6F7592B5-7230-0C4B-BC11-34C441A0538A}" srcOrd="2" destOrd="0" presId="urn:microsoft.com/office/officeart/2016/7/layout/RepeatingBendingProcessNew"/>
    <dgm:cxn modelId="{5940688C-1478-8D42-95AA-512CFDA6CBEA}" type="presParOf" srcId="{0272C4DD-235D-A943-8A22-3C402CFAF8E5}" destId="{0127A809-14BE-5E4C-8725-8D977FADFB67}" srcOrd="3" destOrd="0" presId="urn:microsoft.com/office/officeart/2016/7/layout/RepeatingBendingProcessNew"/>
    <dgm:cxn modelId="{3DE6C29C-2FE8-2848-9B2D-6B5C6298990E}" type="presParOf" srcId="{0127A809-14BE-5E4C-8725-8D977FADFB67}" destId="{CE29B76B-F0EB-F248-8D1C-8076D8E8C5F1}" srcOrd="0" destOrd="0" presId="urn:microsoft.com/office/officeart/2016/7/layout/RepeatingBendingProcessNew"/>
    <dgm:cxn modelId="{A0C8A708-B726-284B-BB3F-6A879AEAB2AF}" type="presParOf" srcId="{0272C4DD-235D-A943-8A22-3C402CFAF8E5}" destId="{D3ABE47E-44AC-7A42-8FA5-579DBAF75916}" srcOrd="4" destOrd="0" presId="urn:microsoft.com/office/officeart/2016/7/layout/RepeatingBendingProcessNew"/>
    <dgm:cxn modelId="{CF47D477-89FD-5B47-9A83-33E6D0AF48C7}" type="presParOf" srcId="{0272C4DD-235D-A943-8A22-3C402CFAF8E5}" destId="{E0464151-0A2D-F444-A09C-2E0CE421E5BD}" srcOrd="5" destOrd="0" presId="urn:microsoft.com/office/officeart/2016/7/layout/RepeatingBendingProcessNew"/>
    <dgm:cxn modelId="{DF01A989-6D29-EB4D-8FD6-218692810E9D}" type="presParOf" srcId="{E0464151-0A2D-F444-A09C-2E0CE421E5BD}" destId="{6B19A844-1D9F-174D-8C4A-E9102EF885FF}" srcOrd="0" destOrd="0" presId="urn:microsoft.com/office/officeart/2016/7/layout/RepeatingBendingProcessNew"/>
    <dgm:cxn modelId="{5EA2E510-955F-004E-AE52-E073AF586AC1}" type="presParOf" srcId="{0272C4DD-235D-A943-8A22-3C402CFAF8E5}" destId="{C3BD6C20-A5DF-B748-B561-98F912B89A86}" srcOrd="6" destOrd="0" presId="urn:microsoft.com/office/officeart/2016/7/layout/RepeatingBendingProcessNew"/>
    <dgm:cxn modelId="{75016697-D67F-ED4A-A7EF-B8B769E43E6A}" type="presParOf" srcId="{0272C4DD-235D-A943-8A22-3C402CFAF8E5}" destId="{2AA8FBF1-2BF1-FF4C-9134-014489FCED84}" srcOrd="7" destOrd="0" presId="urn:microsoft.com/office/officeart/2016/7/layout/RepeatingBendingProcessNew"/>
    <dgm:cxn modelId="{F4E1830C-226C-164A-9528-83998DB000A4}" type="presParOf" srcId="{2AA8FBF1-2BF1-FF4C-9134-014489FCED84}" destId="{5E1E5226-BFB6-7E48-AF79-50A408CACBD6}" srcOrd="0" destOrd="0" presId="urn:microsoft.com/office/officeart/2016/7/layout/RepeatingBendingProcessNew"/>
    <dgm:cxn modelId="{A8AE2226-B4F8-6243-9696-412389D30DFD}" type="presParOf" srcId="{0272C4DD-235D-A943-8A22-3C402CFAF8E5}" destId="{436EC524-E65B-3743-AF0B-A284F548C7D3}" srcOrd="8" destOrd="0" presId="urn:microsoft.com/office/officeart/2016/7/layout/RepeatingBendingProcessNew"/>
    <dgm:cxn modelId="{76762E0E-3BAC-7546-BF13-AE15539C05F8}" type="presParOf" srcId="{0272C4DD-235D-A943-8A22-3C402CFAF8E5}" destId="{7D6FF1EF-141B-EB45-9088-35D5C23DFD5C}" srcOrd="9" destOrd="0" presId="urn:microsoft.com/office/officeart/2016/7/layout/RepeatingBendingProcessNew"/>
    <dgm:cxn modelId="{5E1CBF43-CAA9-A84F-9488-75B98A25A051}" type="presParOf" srcId="{7D6FF1EF-141B-EB45-9088-35D5C23DFD5C}" destId="{B664A1EE-1E4C-2744-AD82-F458E64A9D69}" srcOrd="0" destOrd="0" presId="urn:microsoft.com/office/officeart/2016/7/layout/RepeatingBendingProcessNew"/>
    <dgm:cxn modelId="{4DCC7643-5793-604E-B756-1375A1372B82}" type="presParOf" srcId="{0272C4DD-235D-A943-8A22-3C402CFAF8E5}" destId="{FC0DC965-0948-0E4D-95C7-706F9AA0AA3C}" srcOrd="10" destOrd="0" presId="urn:microsoft.com/office/officeart/2016/7/layout/RepeatingBendingProcessNew"/>
    <dgm:cxn modelId="{D5BF345E-5B39-0445-8A8D-493457E9E744}" type="presParOf" srcId="{0272C4DD-235D-A943-8A22-3C402CFAF8E5}" destId="{234FEDAC-4BBD-7943-B297-17AB16263F7B}" srcOrd="11" destOrd="0" presId="urn:microsoft.com/office/officeart/2016/7/layout/RepeatingBendingProcessNew"/>
    <dgm:cxn modelId="{FF1110E1-AEA8-0D49-B398-2D3750C0F115}" type="presParOf" srcId="{234FEDAC-4BBD-7943-B297-17AB16263F7B}" destId="{4149EA57-0A56-9643-A957-54072DEF82FB}" srcOrd="0" destOrd="0" presId="urn:microsoft.com/office/officeart/2016/7/layout/RepeatingBendingProcessNew"/>
    <dgm:cxn modelId="{8BD876DD-84FD-5845-86A3-DB7D0018BC5A}" type="presParOf" srcId="{0272C4DD-235D-A943-8A22-3C402CFAF8E5}" destId="{AF20E4DC-CAD5-EA43-9053-0D2C937B8D07}" srcOrd="12" destOrd="0" presId="urn:microsoft.com/office/officeart/2016/7/layout/RepeatingBendingProcessNew"/>
    <dgm:cxn modelId="{21E40B03-24D3-854C-A78E-CD9A3AE6AF73}" type="presParOf" srcId="{0272C4DD-235D-A943-8A22-3C402CFAF8E5}" destId="{F495F2B3-FD8A-3E42-8341-27A7B7D734DF}" srcOrd="13" destOrd="0" presId="urn:microsoft.com/office/officeart/2016/7/layout/RepeatingBendingProcessNew"/>
    <dgm:cxn modelId="{0EC442F5-878C-334A-804C-EE399B30A60F}" type="presParOf" srcId="{F495F2B3-FD8A-3E42-8341-27A7B7D734DF}" destId="{0A63A0B3-9EBE-604F-9B66-0759DEE38355}" srcOrd="0" destOrd="0" presId="urn:microsoft.com/office/officeart/2016/7/layout/RepeatingBendingProcessNew"/>
    <dgm:cxn modelId="{0E9E510F-B88B-C844-981D-2430F65B5433}" type="presParOf" srcId="{0272C4DD-235D-A943-8A22-3C402CFAF8E5}" destId="{035CB65A-30E9-EE44-AA8B-DA4A9097842F}" srcOrd="14" destOrd="0" presId="urn:microsoft.com/office/officeart/2016/7/layout/RepeatingBendingProcessNew"/>
    <dgm:cxn modelId="{C253CF7F-C51D-1443-8529-82CDC761094B}" type="presParOf" srcId="{0272C4DD-235D-A943-8A22-3C402CFAF8E5}" destId="{5B246816-D359-284C-BB3F-66B5BA2F21A5}" srcOrd="15" destOrd="0" presId="urn:microsoft.com/office/officeart/2016/7/layout/RepeatingBendingProcessNew"/>
    <dgm:cxn modelId="{637BEF83-1CF7-6E4F-9757-F5E41F67088F}" type="presParOf" srcId="{5B246816-D359-284C-BB3F-66B5BA2F21A5}" destId="{243DA772-6BE6-A64E-91A2-E8C6F5851455}" srcOrd="0" destOrd="0" presId="urn:microsoft.com/office/officeart/2016/7/layout/RepeatingBendingProcessNew"/>
    <dgm:cxn modelId="{E4FF0554-9367-A349-806A-9FCD241BF529}" type="presParOf" srcId="{0272C4DD-235D-A943-8A22-3C402CFAF8E5}" destId="{0243E6B2-171D-2A42-9364-5202204E60DF}" srcOrd="1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396C5CE6-073F-F34F-BCA9-F4375463340E}" type="doc">
      <dgm:prSet loTypeId="urn:microsoft.com/office/officeart/2005/8/layout/chevron2" loCatId="" qsTypeId="urn:microsoft.com/office/officeart/2005/8/quickstyle/3d4" qsCatId="3D" csTypeId="urn:microsoft.com/office/officeart/2005/8/colors/accent1_2" csCatId="accent1" phldr="1"/>
      <dgm:spPr/>
      <dgm:t>
        <a:bodyPr/>
        <a:lstStyle/>
        <a:p>
          <a:endParaRPr lang="nl-NL"/>
        </a:p>
      </dgm:t>
    </dgm:pt>
    <dgm:pt modelId="{2A3A55AD-55B8-1C4D-AE0B-C602EC186B82}">
      <dgm:prSet/>
      <dgm:spPr/>
      <dgm:t>
        <a:bodyPr anchor="ctr"/>
        <a:lstStyle/>
        <a:p>
          <a:endParaRPr lang="nl-NL" dirty="0"/>
        </a:p>
      </dgm:t>
    </dgm:pt>
    <dgm:pt modelId="{49E9ADDD-2488-2345-8416-A5986B55D567}" type="parTrans" cxnId="{7EDD89E6-B764-3540-AE51-F4C48D7623AA}">
      <dgm:prSet/>
      <dgm:spPr/>
      <dgm:t>
        <a:bodyPr/>
        <a:lstStyle/>
        <a:p>
          <a:endParaRPr lang="nl-NL"/>
        </a:p>
      </dgm:t>
    </dgm:pt>
    <dgm:pt modelId="{8D71B62F-2506-FA47-BC21-5448F14B3DAB}" type="sibTrans" cxnId="{7EDD89E6-B764-3540-AE51-F4C48D7623AA}">
      <dgm:prSet/>
      <dgm:spPr/>
      <dgm:t>
        <a:bodyPr/>
        <a:lstStyle/>
        <a:p>
          <a:endParaRPr lang="nl-NL"/>
        </a:p>
      </dgm:t>
    </dgm:pt>
    <dgm:pt modelId="{6E29941B-117E-7341-92EA-980F50BFDE7A}">
      <dgm:prSet/>
      <dgm:spPr>
        <a:solidFill>
          <a:schemeClr val="accent3"/>
        </a:solidFill>
      </dgm:spPr>
      <dgm:t>
        <a:bodyPr anchor="ctr"/>
        <a:lstStyle/>
        <a:p>
          <a:endParaRPr lang="nl-NL" dirty="0"/>
        </a:p>
      </dgm:t>
    </dgm:pt>
    <dgm:pt modelId="{F110088E-2214-7C4F-8034-CBFC4CD2DD24}" type="parTrans" cxnId="{F3E046D9-828F-1741-89EB-3E92618210C7}">
      <dgm:prSet/>
      <dgm:spPr/>
      <dgm:t>
        <a:bodyPr/>
        <a:lstStyle/>
        <a:p>
          <a:endParaRPr lang="nl-NL"/>
        </a:p>
      </dgm:t>
    </dgm:pt>
    <dgm:pt modelId="{04D911C2-D908-8542-86DE-604A4ADF9742}" type="sibTrans" cxnId="{F3E046D9-828F-1741-89EB-3E92618210C7}">
      <dgm:prSet/>
      <dgm:spPr/>
      <dgm:t>
        <a:bodyPr/>
        <a:lstStyle/>
        <a:p>
          <a:endParaRPr lang="nl-NL"/>
        </a:p>
      </dgm:t>
    </dgm:pt>
    <dgm:pt modelId="{8D18CBA8-AC53-CB48-9089-DD8240A814DE}">
      <dgm:prSet/>
      <dgm:spPr/>
      <dgm:t>
        <a:bodyPr anchor="ctr"/>
        <a:lstStyle/>
        <a:p>
          <a:endParaRPr lang="nl-NL" dirty="0"/>
        </a:p>
      </dgm:t>
    </dgm:pt>
    <dgm:pt modelId="{2FCCAD84-E800-664B-B438-6F95F3C81A77}" type="parTrans" cxnId="{8BC0D419-B8EC-1740-96DC-0FEEE3B396DA}">
      <dgm:prSet/>
      <dgm:spPr/>
      <dgm:t>
        <a:bodyPr/>
        <a:lstStyle/>
        <a:p>
          <a:endParaRPr lang="nl-NL"/>
        </a:p>
      </dgm:t>
    </dgm:pt>
    <dgm:pt modelId="{466EFA11-9254-7448-BC43-3EA71A63C8F4}" type="sibTrans" cxnId="{8BC0D419-B8EC-1740-96DC-0FEEE3B396DA}">
      <dgm:prSet/>
      <dgm:spPr/>
      <dgm:t>
        <a:bodyPr/>
        <a:lstStyle/>
        <a:p>
          <a:endParaRPr lang="nl-NL"/>
        </a:p>
      </dgm:t>
    </dgm:pt>
    <dgm:pt modelId="{24456BD9-3D5D-A044-A34F-3578C7130F61}">
      <dgm:prSet/>
      <dgm:spPr>
        <a:solidFill>
          <a:schemeClr val="accent3"/>
        </a:solidFill>
      </dgm:spPr>
      <dgm:t>
        <a:bodyPr anchor="ctr"/>
        <a:lstStyle/>
        <a:p>
          <a:endParaRPr lang="nl-NL" dirty="0"/>
        </a:p>
      </dgm:t>
    </dgm:pt>
    <dgm:pt modelId="{790E9FCF-9742-294D-855C-18621669AD50}" type="parTrans" cxnId="{84C66B5F-A833-954D-8572-953F99069C83}">
      <dgm:prSet/>
      <dgm:spPr/>
      <dgm:t>
        <a:bodyPr/>
        <a:lstStyle/>
        <a:p>
          <a:endParaRPr lang="nl-NL"/>
        </a:p>
      </dgm:t>
    </dgm:pt>
    <dgm:pt modelId="{C3B8BE30-3CD0-8D47-9FB0-D0E6D01C0E4F}" type="sibTrans" cxnId="{84C66B5F-A833-954D-8572-953F99069C83}">
      <dgm:prSet/>
      <dgm:spPr/>
      <dgm:t>
        <a:bodyPr/>
        <a:lstStyle/>
        <a:p>
          <a:endParaRPr lang="nl-NL"/>
        </a:p>
      </dgm:t>
    </dgm:pt>
    <dgm:pt modelId="{16AE4022-9CA7-DD43-A6F3-9925E47AB6D4}">
      <dgm:prSet/>
      <dgm:spPr/>
      <dgm:t>
        <a:bodyPr anchor="ctr"/>
        <a:lstStyle/>
        <a:p>
          <a:pPr>
            <a:buNone/>
          </a:pPr>
          <a:r>
            <a:rPr lang="nl-NL" dirty="0"/>
            <a:t>9 weken les</a:t>
          </a:r>
        </a:p>
      </dgm:t>
    </dgm:pt>
    <dgm:pt modelId="{975B2B93-7D2D-B549-8284-BEC6CAFD75E9}" type="parTrans" cxnId="{D1812565-6BC1-8440-9549-6A9064135AE8}">
      <dgm:prSet/>
      <dgm:spPr/>
      <dgm:t>
        <a:bodyPr/>
        <a:lstStyle/>
        <a:p>
          <a:endParaRPr lang="nl-NL"/>
        </a:p>
      </dgm:t>
    </dgm:pt>
    <dgm:pt modelId="{D90D6252-588A-6043-9D46-D1B0C5D20753}" type="sibTrans" cxnId="{D1812565-6BC1-8440-9549-6A9064135AE8}">
      <dgm:prSet/>
      <dgm:spPr/>
      <dgm:t>
        <a:bodyPr/>
        <a:lstStyle/>
        <a:p>
          <a:endParaRPr lang="nl-NL"/>
        </a:p>
      </dgm:t>
    </dgm:pt>
    <dgm:pt modelId="{4E1EEA75-5C70-8F41-A1C5-B4D42181DFF4}">
      <dgm:prSet/>
      <dgm:spPr/>
      <dgm:t>
        <a:bodyPr anchor="ctr"/>
        <a:lstStyle/>
        <a:p>
          <a:pPr>
            <a:buNone/>
          </a:pPr>
          <a:r>
            <a:rPr lang="nl-NL" dirty="0"/>
            <a:t>Projectweek en voortgangsgesprek</a:t>
          </a:r>
        </a:p>
      </dgm:t>
    </dgm:pt>
    <dgm:pt modelId="{2E196757-25BF-764F-A228-009552917BC7}" type="parTrans" cxnId="{95342543-4191-994B-AA46-B7A31F7FA182}">
      <dgm:prSet/>
      <dgm:spPr/>
      <dgm:t>
        <a:bodyPr/>
        <a:lstStyle/>
        <a:p>
          <a:endParaRPr lang="nl-NL"/>
        </a:p>
      </dgm:t>
    </dgm:pt>
    <dgm:pt modelId="{FFF44CBA-9F42-1F48-915F-4E5B4069787B}" type="sibTrans" cxnId="{95342543-4191-994B-AA46-B7A31F7FA182}">
      <dgm:prSet/>
      <dgm:spPr/>
      <dgm:t>
        <a:bodyPr/>
        <a:lstStyle/>
        <a:p>
          <a:endParaRPr lang="nl-NL"/>
        </a:p>
      </dgm:t>
    </dgm:pt>
    <dgm:pt modelId="{DAC53285-F392-294F-AA4C-F7021E47BD34}">
      <dgm:prSet/>
      <dgm:spPr/>
      <dgm:t>
        <a:bodyPr anchor="ctr"/>
        <a:lstStyle/>
        <a:p>
          <a:pPr>
            <a:buNone/>
          </a:pPr>
          <a:r>
            <a:rPr lang="nl-NL" dirty="0"/>
            <a:t>10 weken lessen en examens</a:t>
          </a:r>
        </a:p>
      </dgm:t>
    </dgm:pt>
    <dgm:pt modelId="{14615523-AF89-1742-BCAD-40464DFF9D32}" type="parTrans" cxnId="{652267E6-3B76-AE40-A101-9967570940FD}">
      <dgm:prSet/>
      <dgm:spPr/>
      <dgm:t>
        <a:bodyPr/>
        <a:lstStyle/>
        <a:p>
          <a:endParaRPr lang="nl-NL"/>
        </a:p>
      </dgm:t>
    </dgm:pt>
    <dgm:pt modelId="{96FB67FF-FD1A-4849-BCFF-02BDC0D8D268}" type="sibTrans" cxnId="{652267E6-3B76-AE40-A101-9967570940FD}">
      <dgm:prSet/>
      <dgm:spPr/>
      <dgm:t>
        <a:bodyPr/>
        <a:lstStyle/>
        <a:p>
          <a:endParaRPr lang="nl-NL"/>
        </a:p>
      </dgm:t>
    </dgm:pt>
    <dgm:pt modelId="{80B4943E-5C01-7C43-80AC-F76B4BDE8B82}">
      <dgm:prSet/>
      <dgm:spPr/>
      <dgm:t>
        <a:bodyPr anchor="ctr"/>
        <a:lstStyle/>
        <a:p>
          <a:pPr>
            <a:buNone/>
          </a:pPr>
          <a:r>
            <a:rPr lang="nl-NL" dirty="0"/>
            <a:t>20 weken stage</a:t>
          </a:r>
          <a:br>
            <a:rPr lang="nl-NL" dirty="0"/>
          </a:br>
          <a:r>
            <a:rPr lang="nl-NL" dirty="0"/>
            <a:t> (</a:t>
          </a:r>
          <a:r>
            <a:rPr lang="nl-NL" i="1" dirty="0"/>
            <a:t>geen vakanties maar vrije dagen</a:t>
          </a:r>
          <a:r>
            <a:rPr lang="nl-NL" dirty="0"/>
            <a:t>)</a:t>
          </a:r>
        </a:p>
      </dgm:t>
    </dgm:pt>
    <dgm:pt modelId="{5913D814-347A-1545-B948-96F0B283B0BB}" type="parTrans" cxnId="{B1CB064D-D0F4-5748-835E-591B89098579}">
      <dgm:prSet/>
      <dgm:spPr/>
      <dgm:t>
        <a:bodyPr/>
        <a:lstStyle/>
        <a:p>
          <a:endParaRPr lang="nl-NL"/>
        </a:p>
      </dgm:t>
    </dgm:pt>
    <dgm:pt modelId="{621B89DD-9A86-5542-8E82-91937CB0A628}" type="sibTrans" cxnId="{B1CB064D-D0F4-5748-835E-591B89098579}">
      <dgm:prSet/>
      <dgm:spPr/>
      <dgm:t>
        <a:bodyPr/>
        <a:lstStyle/>
        <a:p>
          <a:endParaRPr lang="nl-NL"/>
        </a:p>
      </dgm:t>
    </dgm:pt>
    <dgm:pt modelId="{62D1D98A-4DB7-E446-95EC-FB0843460FFE}" type="pres">
      <dgm:prSet presAssocID="{396C5CE6-073F-F34F-BCA9-F4375463340E}" presName="linearFlow" presStyleCnt="0">
        <dgm:presLayoutVars>
          <dgm:dir/>
          <dgm:animLvl val="lvl"/>
          <dgm:resizeHandles val="exact"/>
        </dgm:presLayoutVars>
      </dgm:prSet>
      <dgm:spPr/>
    </dgm:pt>
    <dgm:pt modelId="{6B137881-D133-F947-9D3E-295955A59749}" type="pres">
      <dgm:prSet presAssocID="{2A3A55AD-55B8-1C4D-AE0B-C602EC186B82}" presName="composite" presStyleCnt="0"/>
      <dgm:spPr/>
    </dgm:pt>
    <dgm:pt modelId="{84BF11C8-B7A3-BD47-8601-2144625A19C2}" type="pres">
      <dgm:prSet presAssocID="{2A3A55AD-55B8-1C4D-AE0B-C602EC186B82}" presName="parentText" presStyleLbl="alignNode1" presStyleIdx="0" presStyleCnt="4" custLinFactNeighborX="0" custLinFactNeighborY="15189">
        <dgm:presLayoutVars>
          <dgm:chMax val="1"/>
          <dgm:bulletEnabled val="1"/>
        </dgm:presLayoutVars>
      </dgm:prSet>
      <dgm:spPr/>
    </dgm:pt>
    <dgm:pt modelId="{8996D7AB-96EC-7941-966C-22D7F19B0667}" type="pres">
      <dgm:prSet presAssocID="{2A3A55AD-55B8-1C4D-AE0B-C602EC186B82}" presName="descendantText" presStyleLbl="alignAcc1" presStyleIdx="0" presStyleCnt="4" custLinFactNeighborX="0" custLinFactNeighborY="23368">
        <dgm:presLayoutVars>
          <dgm:bulletEnabled val="1"/>
        </dgm:presLayoutVars>
      </dgm:prSet>
      <dgm:spPr/>
    </dgm:pt>
    <dgm:pt modelId="{2D8671BB-AC1C-2C4B-A622-19D946B81A46}" type="pres">
      <dgm:prSet presAssocID="{8D71B62F-2506-FA47-BC21-5448F14B3DAB}" presName="sp" presStyleCnt="0"/>
      <dgm:spPr/>
    </dgm:pt>
    <dgm:pt modelId="{78F1BFCD-491D-4840-8410-C778E20F6C43}" type="pres">
      <dgm:prSet presAssocID="{6E29941B-117E-7341-92EA-980F50BFDE7A}" presName="composite" presStyleCnt="0"/>
      <dgm:spPr/>
    </dgm:pt>
    <dgm:pt modelId="{0A17DD02-D822-7B4E-92F4-193B25CAB3DC}" type="pres">
      <dgm:prSet presAssocID="{6E29941B-117E-7341-92EA-980F50BFDE7A}" presName="parentText" presStyleLbl="alignNode1" presStyleIdx="1" presStyleCnt="4" custLinFactNeighborX="0" custLinFactNeighborY="15189">
        <dgm:presLayoutVars>
          <dgm:chMax val="1"/>
          <dgm:bulletEnabled val="1"/>
        </dgm:presLayoutVars>
      </dgm:prSet>
      <dgm:spPr/>
    </dgm:pt>
    <dgm:pt modelId="{ADA4248F-0C29-BE45-9CD1-2C669491A1E7}" type="pres">
      <dgm:prSet presAssocID="{6E29941B-117E-7341-92EA-980F50BFDE7A}" presName="descendantText" presStyleLbl="alignAcc1" presStyleIdx="1" presStyleCnt="4" custLinFactNeighborX="0" custLinFactNeighborY="23368">
        <dgm:presLayoutVars>
          <dgm:bulletEnabled val="1"/>
        </dgm:presLayoutVars>
      </dgm:prSet>
      <dgm:spPr/>
    </dgm:pt>
    <dgm:pt modelId="{BE221160-CCA7-584B-878B-533A8F7A0F73}" type="pres">
      <dgm:prSet presAssocID="{04D911C2-D908-8542-86DE-604A4ADF9742}" presName="sp" presStyleCnt="0"/>
      <dgm:spPr/>
    </dgm:pt>
    <dgm:pt modelId="{E7EF2720-BD35-FD4A-ADA2-D464B589E97E}" type="pres">
      <dgm:prSet presAssocID="{8D18CBA8-AC53-CB48-9089-DD8240A814DE}" presName="composite" presStyleCnt="0"/>
      <dgm:spPr/>
    </dgm:pt>
    <dgm:pt modelId="{613A5AFA-78E3-4148-9654-2630D80DEC60}" type="pres">
      <dgm:prSet presAssocID="{8D18CBA8-AC53-CB48-9089-DD8240A814DE}" presName="parentText" presStyleLbl="alignNode1" presStyleIdx="2" presStyleCnt="4" custLinFactNeighborY="5575">
        <dgm:presLayoutVars>
          <dgm:chMax val="1"/>
          <dgm:bulletEnabled val="1"/>
        </dgm:presLayoutVars>
      </dgm:prSet>
      <dgm:spPr/>
    </dgm:pt>
    <dgm:pt modelId="{A5265BB7-B289-7948-B3A9-845370419C43}" type="pres">
      <dgm:prSet presAssocID="{8D18CBA8-AC53-CB48-9089-DD8240A814DE}" presName="descendantText" presStyleLbl="alignAcc1" presStyleIdx="2" presStyleCnt="4" custLinFactNeighborY="11263">
        <dgm:presLayoutVars>
          <dgm:bulletEnabled val="1"/>
        </dgm:presLayoutVars>
      </dgm:prSet>
      <dgm:spPr/>
    </dgm:pt>
    <dgm:pt modelId="{EE25A82B-9157-9748-A1F1-2CBD1F179DB6}" type="pres">
      <dgm:prSet presAssocID="{466EFA11-9254-7448-BC43-3EA71A63C8F4}" presName="sp" presStyleCnt="0"/>
      <dgm:spPr/>
    </dgm:pt>
    <dgm:pt modelId="{6C4C0C7F-F550-EC47-8A39-0208DADC5990}" type="pres">
      <dgm:prSet presAssocID="{24456BD9-3D5D-A044-A34F-3578C7130F61}" presName="composite" presStyleCnt="0"/>
      <dgm:spPr/>
    </dgm:pt>
    <dgm:pt modelId="{608F969D-5177-7843-A838-0A817140AB97}" type="pres">
      <dgm:prSet presAssocID="{24456BD9-3D5D-A044-A34F-3578C7130F61}" presName="parentText" presStyleLbl="alignNode1" presStyleIdx="3" presStyleCnt="4" custLinFactNeighborX="0" custLinFactNeighborY="15189">
        <dgm:presLayoutVars>
          <dgm:chMax val="1"/>
          <dgm:bulletEnabled val="1"/>
        </dgm:presLayoutVars>
      </dgm:prSet>
      <dgm:spPr/>
    </dgm:pt>
    <dgm:pt modelId="{2F6264D2-7D45-0245-B979-3A60980B447D}" type="pres">
      <dgm:prSet presAssocID="{24456BD9-3D5D-A044-A34F-3578C7130F61}" presName="descendantText" presStyleLbl="alignAcc1" presStyleIdx="3" presStyleCnt="4" custLinFactNeighborY="1847">
        <dgm:presLayoutVars>
          <dgm:bulletEnabled val="1"/>
        </dgm:presLayoutVars>
      </dgm:prSet>
      <dgm:spPr/>
    </dgm:pt>
  </dgm:ptLst>
  <dgm:cxnLst>
    <dgm:cxn modelId="{B0B66405-85CB-1342-9C03-F52DD2E966B5}" type="presOf" srcId="{4E1EEA75-5C70-8F41-A1C5-B4D42181DFF4}" destId="{ADA4248F-0C29-BE45-9CD1-2C669491A1E7}" srcOrd="0" destOrd="0" presId="urn:microsoft.com/office/officeart/2005/8/layout/chevron2"/>
    <dgm:cxn modelId="{8985740A-7E7E-1945-A58E-8C9656CEA345}" type="presOf" srcId="{80B4943E-5C01-7C43-80AC-F76B4BDE8B82}" destId="{2F6264D2-7D45-0245-B979-3A60980B447D}" srcOrd="0" destOrd="0" presId="urn:microsoft.com/office/officeart/2005/8/layout/chevron2"/>
    <dgm:cxn modelId="{59D69414-E59C-7243-A21D-72E52DF6F572}" type="presOf" srcId="{6E29941B-117E-7341-92EA-980F50BFDE7A}" destId="{0A17DD02-D822-7B4E-92F4-193B25CAB3DC}" srcOrd="0" destOrd="0" presId="urn:microsoft.com/office/officeart/2005/8/layout/chevron2"/>
    <dgm:cxn modelId="{8BC0D419-B8EC-1740-96DC-0FEEE3B396DA}" srcId="{396C5CE6-073F-F34F-BCA9-F4375463340E}" destId="{8D18CBA8-AC53-CB48-9089-DD8240A814DE}" srcOrd="2" destOrd="0" parTransId="{2FCCAD84-E800-664B-B438-6F95F3C81A77}" sibTransId="{466EFA11-9254-7448-BC43-3EA71A63C8F4}"/>
    <dgm:cxn modelId="{151FCB32-5E9A-6040-B20B-22C078DB5872}" type="presOf" srcId="{DAC53285-F392-294F-AA4C-F7021E47BD34}" destId="{A5265BB7-B289-7948-B3A9-845370419C43}" srcOrd="0" destOrd="0" presId="urn:microsoft.com/office/officeart/2005/8/layout/chevron2"/>
    <dgm:cxn modelId="{84C66B5F-A833-954D-8572-953F99069C83}" srcId="{396C5CE6-073F-F34F-BCA9-F4375463340E}" destId="{24456BD9-3D5D-A044-A34F-3578C7130F61}" srcOrd="3" destOrd="0" parTransId="{790E9FCF-9742-294D-855C-18621669AD50}" sibTransId="{C3B8BE30-3CD0-8D47-9FB0-D0E6D01C0E4F}"/>
    <dgm:cxn modelId="{95342543-4191-994B-AA46-B7A31F7FA182}" srcId="{6E29941B-117E-7341-92EA-980F50BFDE7A}" destId="{4E1EEA75-5C70-8F41-A1C5-B4D42181DFF4}" srcOrd="0" destOrd="0" parTransId="{2E196757-25BF-764F-A228-009552917BC7}" sibTransId="{FFF44CBA-9F42-1F48-915F-4E5B4069787B}"/>
    <dgm:cxn modelId="{D1812565-6BC1-8440-9549-6A9064135AE8}" srcId="{2A3A55AD-55B8-1C4D-AE0B-C602EC186B82}" destId="{16AE4022-9CA7-DD43-A6F3-9925E47AB6D4}" srcOrd="0" destOrd="0" parTransId="{975B2B93-7D2D-B549-8284-BEC6CAFD75E9}" sibTransId="{D90D6252-588A-6043-9D46-D1B0C5D20753}"/>
    <dgm:cxn modelId="{7257EA6C-6AAE-F946-B317-5318473C26FA}" type="presOf" srcId="{24456BD9-3D5D-A044-A34F-3578C7130F61}" destId="{608F969D-5177-7843-A838-0A817140AB97}" srcOrd="0" destOrd="0" presId="urn:microsoft.com/office/officeart/2005/8/layout/chevron2"/>
    <dgm:cxn modelId="{B1CB064D-D0F4-5748-835E-591B89098579}" srcId="{24456BD9-3D5D-A044-A34F-3578C7130F61}" destId="{80B4943E-5C01-7C43-80AC-F76B4BDE8B82}" srcOrd="0" destOrd="0" parTransId="{5913D814-347A-1545-B948-96F0B283B0BB}" sibTransId="{621B89DD-9A86-5542-8E82-91937CB0A628}"/>
    <dgm:cxn modelId="{F175689D-D88F-6247-9A91-49B317FDF2A2}" type="presOf" srcId="{16AE4022-9CA7-DD43-A6F3-9925E47AB6D4}" destId="{8996D7AB-96EC-7941-966C-22D7F19B0667}" srcOrd="0" destOrd="0" presId="urn:microsoft.com/office/officeart/2005/8/layout/chevron2"/>
    <dgm:cxn modelId="{463DC3A7-6867-6840-B899-DF686321F58F}" type="presOf" srcId="{2A3A55AD-55B8-1C4D-AE0B-C602EC186B82}" destId="{84BF11C8-B7A3-BD47-8601-2144625A19C2}" srcOrd="0" destOrd="0" presId="urn:microsoft.com/office/officeart/2005/8/layout/chevron2"/>
    <dgm:cxn modelId="{6B49ECC4-518A-FE48-89BE-E2803AB2512D}" type="presOf" srcId="{396C5CE6-073F-F34F-BCA9-F4375463340E}" destId="{62D1D98A-4DB7-E446-95EC-FB0843460FFE}" srcOrd="0" destOrd="0" presId="urn:microsoft.com/office/officeart/2005/8/layout/chevron2"/>
    <dgm:cxn modelId="{0E4771C9-343A-7D41-9D6F-16CB1E8459BB}" type="presOf" srcId="{8D18CBA8-AC53-CB48-9089-DD8240A814DE}" destId="{613A5AFA-78E3-4148-9654-2630D80DEC60}" srcOrd="0" destOrd="0" presId="urn:microsoft.com/office/officeart/2005/8/layout/chevron2"/>
    <dgm:cxn modelId="{F3E046D9-828F-1741-89EB-3E92618210C7}" srcId="{396C5CE6-073F-F34F-BCA9-F4375463340E}" destId="{6E29941B-117E-7341-92EA-980F50BFDE7A}" srcOrd="1" destOrd="0" parTransId="{F110088E-2214-7C4F-8034-CBFC4CD2DD24}" sibTransId="{04D911C2-D908-8542-86DE-604A4ADF9742}"/>
    <dgm:cxn modelId="{652267E6-3B76-AE40-A101-9967570940FD}" srcId="{8D18CBA8-AC53-CB48-9089-DD8240A814DE}" destId="{DAC53285-F392-294F-AA4C-F7021E47BD34}" srcOrd="0" destOrd="0" parTransId="{14615523-AF89-1742-BCAD-40464DFF9D32}" sibTransId="{96FB67FF-FD1A-4849-BCFF-02BDC0D8D268}"/>
    <dgm:cxn modelId="{7EDD89E6-B764-3540-AE51-F4C48D7623AA}" srcId="{396C5CE6-073F-F34F-BCA9-F4375463340E}" destId="{2A3A55AD-55B8-1C4D-AE0B-C602EC186B82}" srcOrd="0" destOrd="0" parTransId="{49E9ADDD-2488-2345-8416-A5986B55D567}" sibTransId="{8D71B62F-2506-FA47-BC21-5448F14B3DAB}"/>
    <dgm:cxn modelId="{14B299C7-C045-0F4C-98C1-65B8B281888F}" type="presParOf" srcId="{62D1D98A-4DB7-E446-95EC-FB0843460FFE}" destId="{6B137881-D133-F947-9D3E-295955A59749}" srcOrd="0" destOrd="0" presId="urn:microsoft.com/office/officeart/2005/8/layout/chevron2"/>
    <dgm:cxn modelId="{7F768B80-0969-0041-9963-EFCC167E7BA0}" type="presParOf" srcId="{6B137881-D133-F947-9D3E-295955A59749}" destId="{84BF11C8-B7A3-BD47-8601-2144625A19C2}" srcOrd="0" destOrd="0" presId="urn:microsoft.com/office/officeart/2005/8/layout/chevron2"/>
    <dgm:cxn modelId="{46479A15-671A-BF42-A2B6-61D36C8DC61B}" type="presParOf" srcId="{6B137881-D133-F947-9D3E-295955A59749}" destId="{8996D7AB-96EC-7941-966C-22D7F19B0667}" srcOrd="1" destOrd="0" presId="urn:microsoft.com/office/officeart/2005/8/layout/chevron2"/>
    <dgm:cxn modelId="{C6A905BD-4DDA-3542-9958-6C09BB2954F4}" type="presParOf" srcId="{62D1D98A-4DB7-E446-95EC-FB0843460FFE}" destId="{2D8671BB-AC1C-2C4B-A622-19D946B81A46}" srcOrd="1" destOrd="0" presId="urn:microsoft.com/office/officeart/2005/8/layout/chevron2"/>
    <dgm:cxn modelId="{D36BD514-686C-804E-B2AF-77DCB5420917}" type="presParOf" srcId="{62D1D98A-4DB7-E446-95EC-FB0843460FFE}" destId="{78F1BFCD-491D-4840-8410-C778E20F6C43}" srcOrd="2" destOrd="0" presId="urn:microsoft.com/office/officeart/2005/8/layout/chevron2"/>
    <dgm:cxn modelId="{0C0E39CD-4B2F-D047-9200-BCCA47BEEB91}" type="presParOf" srcId="{78F1BFCD-491D-4840-8410-C778E20F6C43}" destId="{0A17DD02-D822-7B4E-92F4-193B25CAB3DC}" srcOrd="0" destOrd="0" presId="urn:microsoft.com/office/officeart/2005/8/layout/chevron2"/>
    <dgm:cxn modelId="{D9B46BFC-E0E0-D440-BD2C-DBFE90C2EB91}" type="presParOf" srcId="{78F1BFCD-491D-4840-8410-C778E20F6C43}" destId="{ADA4248F-0C29-BE45-9CD1-2C669491A1E7}" srcOrd="1" destOrd="0" presId="urn:microsoft.com/office/officeart/2005/8/layout/chevron2"/>
    <dgm:cxn modelId="{565CEC55-096F-AB4B-9B64-67AB74E56187}" type="presParOf" srcId="{62D1D98A-4DB7-E446-95EC-FB0843460FFE}" destId="{BE221160-CCA7-584B-878B-533A8F7A0F73}" srcOrd="3" destOrd="0" presId="urn:microsoft.com/office/officeart/2005/8/layout/chevron2"/>
    <dgm:cxn modelId="{7806C0E4-5CFF-A049-AA4E-48E415B0DC46}" type="presParOf" srcId="{62D1D98A-4DB7-E446-95EC-FB0843460FFE}" destId="{E7EF2720-BD35-FD4A-ADA2-D464B589E97E}" srcOrd="4" destOrd="0" presId="urn:microsoft.com/office/officeart/2005/8/layout/chevron2"/>
    <dgm:cxn modelId="{2D682882-BD4A-2248-9C97-3E9C0695E10C}" type="presParOf" srcId="{E7EF2720-BD35-FD4A-ADA2-D464B589E97E}" destId="{613A5AFA-78E3-4148-9654-2630D80DEC60}" srcOrd="0" destOrd="0" presId="urn:microsoft.com/office/officeart/2005/8/layout/chevron2"/>
    <dgm:cxn modelId="{FF1473CE-7F5B-B048-B73D-6A6C2EE75BBE}" type="presParOf" srcId="{E7EF2720-BD35-FD4A-ADA2-D464B589E97E}" destId="{A5265BB7-B289-7948-B3A9-845370419C43}" srcOrd="1" destOrd="0" presId="urn:microsoft.com/office/officeart/2005/8/layout/chevron2"/>
    <dgm:cxn modelId="{1869EBE3-0ADB-214F-9FB4-5EFD6A929997}" type="presParOf" srcId="{62D1D98A-4DB7-E446-95EC-FB0843460FFE}" destId="{EE25A82B-9157-9748-A1F1-2CBD1F179DB6}" srcOrd="5" destOrd="0" presId="urn:microsoft.com/office/officeart/2005/8/layout/chevron2"/>
    <dgm:cxn modelId="{E4C1E471-11AF-494F-82CD-D4A8166C4E4E}" type="presParOf" srcId="{62D1D98A-4DB7-E446-95EC-FB0843460FFE}" destId="{6C4C0C7F-F550-EC47-8A39-0208DADC5990}" srcOrd="6" destOrd="0" presId="urn:microsoft.com/office/officeart/2005/8/layout/chevron2"/>
    <dgm:cxn modelId="{2B0D1C5A-AAA0-0949-ACC0-3EA6C4B0512A}" type="presParOf" srcId="{6C4C0C7F-F550-EC47-8A39-0208DADC5990}" destId="{608F969D-5177-7843-A838-0A817140AB97}" srcOrd="0" destOrd="0" presId="urn:microsoft.com/office/officeart/2005/8/layout/chevron2"/>
    <dgm:cxn modelId="{6EE0F404-B169-F745-8887-63A476162BE0}" type="presParOf" srcId="{6C4C0C7F-F550-EC47-8A39-0208DADC5990}" destId="{2F6264D2-7D45-0245-B979-3A60980B447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96C5CE6-073F-F34F-BCA9-F4375463340E}" type="doc">
      <dgm:prSet loTypeId="urn:microsoft.com/office/officeart/2005/8/layout/chevron2" loCatId="" qsTypeId="urn:microsoft.com/office/officeart/2005/8/quickstyle/3d4" qsCatId="3D" csTypeId="urn:microsoft.com/office/officeart/2005/8/colors/accent1_2" csCatId="accent1" phldr="1"/>
      <dgm:spPr/>
      <dgm:t>
        <a:bodyPr/>
        <a:lstStyle/>
        <a:p>
          <a:endParaRPr lang="nl-NL"/>
        </a:p>
      </dgm:t>
    </dgm:pt>
    <dgm:pt modelId="{2A3A55AD-55B8-1C4D-AE0B-C602EC186B82}">
      <dgm:prSet/>
      <dgm:spPr/>
      <dgm:t>
        <a:bodyPr/>
        <a:lstStyle/>
        <a:p>
          <a:endParaRPr lang="nl-NL"/>
        </a:p>
      </dgm:t>
    </dgm:pt>
    <dgm:pt modelId="{49E9ADDD-2488-2345-8416-A5986B55D567}" type="parTrans" cxnId="{7EDD89E6-B764-3540-AE51-F4C48D7623AA}">
      <dgm:prSet/>
      <dgm:spPr/>
      <dgm:t>
        <a:bodyPr/>
        <a:lstStyle/>
        <a:p>
          <a:endParaRPr lang="nl-NL"/>
        </a:p>
      </dgm:t>
    </dgm:pt>
    <dgm:pt modelId="{8D71B62F-2506-FA47-BC21-5448F14B3DAB}" type="sibTrans" cxnId="{7EDD89E6-B764-3540-AE51-F4C48D7623AA}">
      <dgm:prSet/>
      <dgm:spPr/>
      <dgm:t>
        <a:bodyPr/>
        <a:lstStyle/>
        <a:p>
          <a:endParaRPr lang="nl-NL"/>
        </a:p>
      </dgm:t>
    </dgm:pt>
    <dgm:pt modelId="{6E29941B-117E-7341-92EA-980F50BFDE7A}">
      <dgm:prSet/>
      <dgm:spPr>
        <a:solidFill>
          <a:schemeClr val="accent3"/>
        </a:solidFill>
      </dgm:spPr>
      <dgm:t>
        <a:bodyPr/>
        <a:lstStyle/>
        <a:p>
          <a:endParaRPr lang="nl-NL"/>
        </a:p>
      </dgm:t>
    </dgm:pt>
    <dgm:pt modelId="{F110088E-2214-7C4F-8034-CBFC4CD2DD24}" type="parTrans" cxnId="{F3E046D9-828F-1741-89EB-3E92618210C7}">
      <dgm:prSet/>
      <dgm:spPr/>
      <dgm:t>
        <a:bodyPr/>
        <a:lstStyle/>
        <a:p>
          <a:endParaRPr lang="nl-NL"/>
        </a:p>
      </dgm:t>
    </dgm:pt>
    <dgm:pt modelId="{04D911C2-D908-8542-86DE-604A4ADF9742}" type="sibTrans" cxnId="{F3E046D9-828F-1741-89EB-3E92618210C7}">
      <dgm:prSet/>
      <dgm:spPr/>
      <dgm:t>
        <a:bodyPr/>
        <a:lstStyle/>
        <a:p>
          <a:endParaRPr lang="nl-NL"/>
        </a:p>
      </dgm:t>
    </dgm:pt>
    <dgm:pt modelId="{8D18CBA8-AC53-CB48-9089-DD8240A814DE}">
      <dgm:prSet/>
      <dgm:spPr/>
      <dgm:t>
        <a:bodyPr/>
        <a:lstStyle/>
        <a:p>
          <a:endParaRPr lang="nl-NL"/>
        </a:p>
      </dgm:t>
    </dgm:pt>
    <dgm:pt modelId="{2FCCAD84-E800-664B-B438-6F95F3C81A77}" type="parTrans" cxnId="{8BC0D419-B8EC-1740-96DC-0FEEE3B396DA}">
      <dgm:prSet/>
      <dgm:spPr/>
      <dgm:t>
        <a:bodyPr/>
        <a:lstStyle/>
        <a:p>
          <a:endParaRPr lang="nl-NL"/>
        </a:p>
      </dgm:t>
    </dgm:pt>
    <dgm:pt modelId="{466EFA11-9254-7448-BC43-3EA71A63C8F4}" type="sibTrans" cxnId="{8BC0D419-B8EC-1740-96DC-0FEEE3B396DA}">
      <dgm:prSet/>
      <dgm:spPr/>
      <dgm:t>
        <a:bodyPr/>
        <a:lstStyle/>
        <a:p>
          <a:endParaRPr lang="nl-NL"/>
        </a:p>
      </dgm:t>
    </dgm:pt>
    <dgm:pt modelId="{24456BD9-3D5D-A044-A34F-3578C7130F61}">
      <dgm:prSet/>
      <dgm:spPr>
        <a:solidFill>
          <a:schemeClr val="accent3"/>
        </a:solidFill>
      </dgm:spPr>
      <dgm:t>
        <a:bodyPr/>
        <a:lstStyle/>
        <a:p>
          <a:endParaRPr lang="nl-NL"/>
        </a:p>
      </dgm:t>
    </dgm:pt>
    <dgm:pt modelId="{790E9FCF-9742-294D-855C-18621669AD50}" type="parTrans" cxnId="{84C66B5F-A833-954D-8572-953F99069C83}">
      <dgm:prSet/>
      <dgm:spPr/>
      <dgm:t>
        <a:bodyPr/>
        <a:lstStyle/>
        <a:p>
          <a:endParaRPr lang="nl-NL"/>
        </a:p>
      </dgm:t>
    </dgm:pt>
    <dgm:pt modelId="{C3B8BE30-3CD0-8D47-9FB0-D0E6D01C0E4F}" type="sibTrans" cxnId="{84C66B5F-A833-954D-8572-953F99069C83}">
      <dgm:prSet/>
      <dgm:spPr/>
      <dgm:t>
        <a:bodyPr/>
        <a:lstStyle/>
        <a:p>
          <a:endParaRPr lang="nl-NL"/>
        </a:p>
      </dgm:t>
    </dgm:pt>
    <dgm:pt modelId="{1E04B723-238D-2248-B842-58066D96BB1C}">
      <dgm:prSet/>
      <dgm:spPr/>
      <dgm:t>
        <a:bodyPr/>
        <a:lstStyle/>
        <a:p>
          <a:endParaRPr lang="nl-NL"/>
        </a:p>
      </dgm:t>
    </dgm:pt>
    <dgm:pt modelId="{9592CE33-7513-CD45-BF05-06A49A461A0A}" type="parTrans" cxnId="{2C7786FF-CA97-1E4F-986B-033DFAD62B42}">
      <dgm:prSet/>
      <dgm:spPr/>
      <dgm:t>
        <a:bodyPr/>
        <a:lstStyle/>
        <a:p>
          <a:endParaRPr lang="nl-NL"/>
        </a:p>
      </dgm:t>
    </dgm:pt>
    <dgm:pt modelId="{69178575-2715-5249-8A7E-9EB0B077CEDA}" type="sibTrans" cxnId="{2C7786FF-CA97-1E4F-986B-033DFAD62B42}">
      <dgm:prSet/>
      <dgm:spPr/>
      <dgm:t>
        <a:bodyPr/>
        <a:lstStyle/>
        <a:p>
          <a:endParaRPr lang="nl-NL"/>
        </a:p>
      </dgm:t>
    </dgm:pt>
    <dgm:pt modelId="{84F0AB67-D39B-5F4E-B630-CF6CDA01D697}">
      <dgm:prSet/>
      <dgm:spPr>
        <a:solidFill>
          <a:schemeClr val="accent3"/>
        </a:solidFill>
      </dgm:spPr>
      <dgm:t>
        <a:bodyPr/>
        <a:lstStyle/>
        <a:p>
          <a:endParaRPr lang="nl-NL"/>
        </a:p>
      </dgm:t>
    </dgm:pt>
    <dgm:pt modelId="{D5822990-B4BF-9A45-BD1E-A718CB1D8D6E}" type="parTrans" cxnId="{D920FA44-585A-D34C-83F6-BDAF05A796E6}">
      <dgm:prSet/>
      <dgm:spPr/>
      <dgm:t>
        <a:bodyPr/>
        <a:lstStyle/>
        <a:p>
          <a:endParaRPr lang="nl-NL"/>
        </a:p>
      </dgm:t>
    </dgm:pt>
    <dgm:pt modelId="{A14B8590-22D4-B048-A9C7-944E91C4DAA4}" type="sibTrans" cxnId="{D920FA44-585A-D34C-83F6-BDAF05A796E6}">
      <dgm:prSet/>
      <dgm:spPr/>
      <dgm:t>
        <a:bodyPr/>
        <a:lstStyle/>
        <a:p>
          <a:endParaRPr lang="nl-NL"/>
        </a:p>
      </dgm:t>
    </dgm:pt>
    <dgm:pt modelId="{30768698-C023-0648-B837-14FE00710AAE}">
      <dgm:prSet/>
      <dgm:spPr/>
      <dgm:t>
        <a:bodyPr/>
        <a:lstStyle/>
        <a:p>
          <a:endParaRPr lang="nl-NL"/>
        </a:p>
      </dgm:t>
    </dgm:pt>
    <dgm:pt modelId="{59E831EF-D31B-814D-AF45-A2AD99FFEC66}" type="parTrans" cxnId="{4D83FB1E-3948-D549-95E4-4E5529616DD1}">
      <dgm:prSet/>
      <dgm:spPr/>
      <dgm:t>
        <a:bodyPr/>
        <a:lstStyle/>
        <a:p>
          <a:endParaRPr lang="nl-NL"/>
        </a:p>
      </dgm:t>
    </dgm:pt>
    <dgm:pt modelId="{C3E29262-D0AC-C246-93A4-04BF45E5880E}" type="sibTrans" cxnId="{4D83FB1E-3948-D549-95E4-4E5529616DD1}">
      <dgm:prSet/>
      <dgm:spPr/>
      <dgm:t>
        <a:bodyPr/>
        <a:lstStyle/>
        <a:p>
          <a:endParaRPr lang="nl-NL"/>
        </a:p>
      </dgm:t>
    </dgm:pt>
    <dgm:pt modelId="{16AE4022-9CA7-DD43-A6F3-9925E47AB6D4}">
      <dgm:prSet/>
      <dgm:spPr/>
      <dgm:t>
        <a:bodyPr/>
        <a:lstStyle/>
        <a:p>
          <a:pPr>
            <a:buNone/>
          </a:pPr>
          <a:r>
            <a:rPr lang="nl-NL"/>
            <a:t>9 weken les</a:t>
          </a:r>
        </a:p>
      </dgm:t>
    </dgm:pt>
    <dgm:pt modelId="{975B2B93-7D2D-B549-8284-BEC6CAFD75E9}" type="parTrans" cxnId="{D1812565-6BC1-8440-9549-6A9064135AE8}">
      <dgm:prSet/>
      <dgm:spPr/>
      <dgm:t>
        <a:bodyPr/>
        <a:lstStyle/>
        <a:p>
          <a:endParaRPr lang="nl-NL"/>
        </a:p>
      </dgm:t>
    </dgm:pt>
    <dgm:pt modelId="{D90D6252-588A-6043-9D46-D1B0C5D20753}" type="sibTrans" cxnId="{D1812565-6BC1-8440-9549-6A9064135AE8}">
      <dgm:prSet/>
      <dgm:spPr/>
      <dgm:t>
        <a:bodyPr/>
        <a:lstStyle/>
        <a:p>
          <a:endParaRPr lang="nl-NL"/>
        </a:p>
      </dgm:t>
    </dgm:pt>
    <dgm:pt modelId="{4E1EEA75-5C70-8F41-A1C5-B4D42181DFF4}">
      <dgm:prSet/>
      <dgm:spPr/>
      <dgm:t>
        <a:bodyPr/>
        <a:lstStyle/>
        <a:p>
          <a:pPr>
            <a:buNone/>
          </a:pPr>
          <a:r>
            <a:rPr lang="nl-NL"/>
            <a:t>Projectweek en voortgangsgesprek</a:t>
          </a:r>
        </a:p>
      </dgm:t>
    </dgm:pt>
    <dgm:pt modelId="{2E196757-25BF-764F-A228-009552917BC7}" type="parTrans" cxnId="{95342543-4191-994B-AA46-B7A31F7FA182}">
      <dgm:prSet/>
      <dgm:spPr/>
      <dgm:t>
        <a:bodyPr/>
        <a:lstStyle/>
        <a:p>
          <a:endParaRPr lang="nl-NL"/>
        </a:p>
      </dgm:t>
    </dgm:pt>
    <dgm:pt modelId="{FFF44CBA-9F42-1F48-915F-4E5B4069787B}" type="sibTrans" cxnId="{95342543-4191-994B-AA46-B7A31F7FA182}">
      <dgm:prSet/>
      <dgm:spPr/>
      <dgm:t>
        <a:bodyPr/>
        <a:lstStyle/>
        <a:p>
          <a:endParaRPr lang="nl-NL"/>
        </a:p>
      </dgm:t>
    </dgm:pt>
    <dgm:pt modelId="{DAC53285-F392-294F-AA4C-F7021E47BD34}">
      <dgm:prSet/>
      <dgm:spPr/>
      <dgm:t>
        <a:bodyPr/>
        <a:lstStyle/>
        <a:p>
          <a:pPr>
            <a:buNone/>
          </a:pPr>
          <a:r>
            <a:rPr lang="nl-NL"/>
            <a:t>9 weken les</a:t>
          </a:r>
        </a:p>
      </dgm:t>
    </dgm:pt>
    <dgm:pt modelId="{14615523-AF89-1742-BCAD-40464DFF9D32}" type="parTrans" cxnId="{652267E6-3B76-AE40-A101-9967570940FD}">
      <dgm:prSet/>
      <dgm:spPr/>
      <dgm:t>
        <a:bodyPr/>
        <a:lstStyle/>
        <a:p>
          <a:endParaRPr lang="nl-NL"/>
        </a:p>
      </dgm:t>
    </dgm:pt>
    <dgm:pt modelId="{96FB67FF-FD1A-4849-BCFF-02BDC0D8D268}" type="sibTrans" cxnId="{652267E6-3B76-AE40-A101-9967570940FD}">
      <dgm:prSet/>
      <dgm:spPr/>
      <dgm:t>
        <a:bodyPr/>
        <a:lstStyle/>
        <a:p>
          <a:endParaRPr lang="nl-NL"/>
        </a:p>
      </dgm:t>
    </dgm:pt>
    <dgm:pt modelId="{80B4943E-5C01-7C43-80AC-F76B4BDE8B82}">
      <dgm:prSet/>
      <dgm:spPr/>
      <dgm:t>
        <a:bodyPr/>
        <a:lstStyle/>
        <a:p>
          <a:pPr>
            <a:buNone/>
          </a:pPr>
          <a:r>
            <a:rPr lang="nl-NL"/>
            <a:t>Projectweek en voortgangsgesprek (voorlopig advies)</a:t>
          </a:r>
        </a:p>
      </dgm:t>
    </dgm:pt>
    <dgm:pt modelId="{5913D814-347A-1545-B948-96F0B283B0BB}" type="parTrans" cxnId="{B1CB064D-D0F4-5748-835E-591B89098579}">
      <dgm:prSet/>
      <dgm:spPr/>
      <dgm:t>
        <a:bodyPr/>
        <a:lstStyle/>
        <a:p>
          <a:endParaRPr lang="nl-NL"/>
        </a:p>
      </dgm:t>
    </dgm:pt>
    <dgm:pt modelId="{621B89DD-9A86-5542-8E82-91937CB0A628}" type="sibTrans" cxnId="{B1CB064D-D0F4-5748-835E-591B89098579}">
      <dgm:prSet/>
      <dgm:spPr/>
      <dgm:t>
        <a:bodyPr/>
        <a:lstStyle/>
        <a:p>
          <a:endParaRPr lang="nl-NL"/>
        </a:p>
      </dgm:t>
    </dgm:pt>
    <dgm:pt modelId="{3B85FAE9-6D04-1041-86A4-DDC9E8731233}">
      <dgm:prSet/>
      <dgm:spPr/>
      <dgm:t>
        <a:bodyPr/>
        <a:lstStyle/>
        <a:p>
          <a:pPr>
            <a:buNone/>
          </a:pPr>
          <a:r>
            <a:rPr lang="nl-NL"/>
            <a:t>9 weken les</a:t>
          </a:r>
        </a:p>
      </dgm:t>
    </dgm:pt>
    <dgm:pt modelId="{8EA9E2C8-A1DB-D54A-855D-B0994C317326}" type="parTrans" cxnId="{422FE17D-265E-CC44-B39F-1D257B4AD568}">
      <dgm:prSet/>
      <dgm:spPr/>
      <dgm:t>
        <a:bodyPr/>
        <a:lstStyle/>
        <a:p>
          <a:endParaRPr lang="nl-NL"/>
        </a:p>
      </dgm:t>
    </dgm:pt>
    <dgm:pt modelId="{706EE14C-449D-8E41-89B3-FB2E1918919A}" type="sibTrans" cxnId="{422FE17D-265E-CC44-B39F-1D257B4AD568}">
      <dgm:prSet/>
      <dgm:spPr/>
      <dgm:t>
        <a:bodyPr/>
        <a:lstStyle/>
        <a:p>
          <a:endParaRPr lang="nl-NL"/>
        </a:p>
      </dgm:t>
    </dgm:pt>
    <dgm:pt modelId="{C5A78980-7322-5E49-B883-02938F92F005}">
      <dgm:prSet/>
      <dgm:spPr/>
      <dgm:t>
        <a:bodyPr/>
        <a:lstStyle/>
        <a:p>
          <a:pPr>
            <a:buNone/>
          </a:pPr>
          <a:r>
            <a:rPr lang="nl-NL"/>
            <a:t>Projectweek en voortgangsgesprek (BSA)</a:t>
          </a:r>
        </a:p>
      </dgm:t>
    </dgm:pt>
    <dgm:pt modelId="{ED7600C1-D8C4-C945-BFF0-48C90C63E9E2}" type="parTrans" cxnId="{9A1FC277-BFF2-9945-87B5-43622D4640CB}">
      <dgm:prSet/>
      <dgm:spPr/>
      <dgm:t>
        <a:bodyPr/>
        <a:lstStyle/>
        <a:p>
          <a:endParaRPr lang="nl-NL"/>
        </a:p>
      </dgm:t>
    </dgm:pt>
    <dgm:pt modelId="{734D37A2-AEDD-C54D-9012-8DEB151CAA63}" type="sibTrans" cxnId="{9A1FC277-BFF2-9945-87B5-43622D4640CB}">
      <dgm:prSet/>
      <dgm:spPr/>
      <dgm:t>
        <a:bodyPr/>
        <a:lstStyle/>
        <a:p>
          <a:endParaRPr lang="nl-NL"/>
        </a:p>
      </dgm:t>
    </dgm:pt>
    <dgm:pt modelId="{05DAA171-7E5D-D546-92C9-0E5002FE1F90}">
      <dgm:prSet/>
      <dgm:spPr/>
      <dgm:t>
        <a:bodyPr/>
        <a:lstStyle/>
        <a:p>
          <a:pPr>
            <a:buNone/>
          </a:pPr>
          <a:r>
            <a:rPr lang="nl-NL"/>
            <a:t>9 weken les gevolgd door afsluitende lesweek en overgangsgesprek</a:t>
          </a:r>
        </a:p>
      </dgm:t>
    </dgm:pt>
    <dgm:pt modelId="{F6876540-97EC-9D40-8823-3F3084921853}" type="parTrans" cxnId="{67B0F969-2A9D-B94E-BC83-761A911253F1}">
      <dgm:prSet/>
      <dgm:spPr/>
      <dgm:t>
        <a:bodyPr/>
        <a:lstStyle/>
        <a:p>
          <a:endParaRPr lang="nl-NL"/>
        </a:p>
      </dgm:t>
    </dgm:pt>
    <dgm:pt modelId="{1C3EF5BA-FEA3-DA43-AD3E-EEDFA217F3B9}" type="sibTrans" cxnId="{67B0F969-2A9D-B94E-BC83-761A911253F1}">
      <dgm:prSet/>
      <dgm:spPr/>
      <dgm:t>
        <a:bodyPr/>
        <a:lstStyle/>
        <a:p>
          <a:endParaRPr lang="nl-NL"/>
        </a:p>
      </dgm:t>
    </dgm:pt>
    <dgm:pt modelId="{62D1D98A-4DB7-E446-95EC-FB0843460FFE}" type="pres">
      <dgm:prSet presAssocID="{396C5CE6-073F-F34F-BCA9-F4375463340E}" presName="linearFlow" presStyleCnt="0">
        <dgm:presLayoutVars>
          <dgm:dir/>
          <dgm:animLvl val="lvl"/>
          <dgm:resizeHandles val="exact"/>
        </dgm:presLayoutVars>
      </dgm:prSet>
      <dgm:spPr/>
    </dgm:pt>
    <dgm:pt modelId="{6B137881-D133-F947-9D3E-295955A59749}" type="pres">
      <dgm:prSet presAssocID="{2A3A55AD-55B8-1C4D-AE0B-C602EC186B82}" presName="composite" presStyleCnt="0"/>
      <dgm:spPr/>
    </dgm:pt>
    <dgm:pt modelId="{84BF11C8-B7A3-BD47-8601-2144625A19C2}" type="pres">
      <dgm:prSet presAssocID="{2A3A55AD-55B8-1C4D-AE0B-C602EC186B82}" presName="parentText" presStyleLbl="alignNode1" presStyleIdx="0" presStyleCnt="7" custLinFactNeighborX="0" custLinFactNeighborY="15189">
        <dgm:presLayoutVars>
          <dgm:chMax val="1"/>
          <dgm:bulletEnabled val="1"/>
        </dgm:presLayoutVars>
      </dgm:prSet>
      <dgm:spPr/>
    </dgm:pt>
    <dgm:pt modelId="{8996D7AB-96EC-7941-966C-22D7F19B0667}" type="pres">
      <dgm:prSet presAssocID="{2A3A55AD-55B8-1C4D-AE0B-C602EC186B82}" presName="descendantText" presStyleLbl="alignAcc1" presStyleIdx="0" presStyleCnt="7" custLinFactNeighborX="0" custLinFactNeighborY="23368">
        <dgm:presLayoutVars>
          <dgm:bulletEnabled val="1"/>
        </dgm:presLayoutVars>
      </dgm:prSet>
      <dgm:spPr/>
    </dgm:pt>
    <dgm:pt modelId="{2D8671BB-AC1C-2C4B-A622-19D946B81A46}" type="pres">
      <dgm:prSet presAssocID="{8D71B62F-2506-FA47-BC21-5448F14B3DAB}" presName="sp" presStyleCnt="0"/>
      <dgm:spPr/>
    </dgm:pt>
    <dgm:pt modelId="{78F1BFCD-491D-4840-8410-C778E20F6C43}" type="pres">
      <dgm:prSet presAssocID="{6E29941B-117E-7341-92EA-980F50BFDE7A}" presName="composite" presStyleCnt="0"/>
      <dgm:spPr/>
    </dgm:pt>
    <dgm:pt modelId="{0A17DD02-D822-7B4E-92F4-193B25CAB3DC}" type="pres">
      <dgm:prSet presAssocID="{6E29941B-117E-7341-92EA-980F50BFDE7A}" presName="parentText" presStyleLbl="alignNode1" presStyleIdx="1" presStyleCnt="7" custLinFactNeighborX="0" custLinFactNeighborY="15189">
        <dgm:presLayoutVars>
          <dgm:chMax val="1"/>
          <dgm:bulletEnabled val="1"/>
        </dgm:presLayoutVars>
      </dgm:prSet>
      <dgm:spPr/>
    </dgm:pt>
    <dgm:pt modelId="{ADA4248F-0C29-BE45-9CD1-2C669491A1E7}" type="pres">
      <dgm:prSet presAssocID="{6E29941B-117E-7341-92EA-980F50BFDE7A}" presName="descendantText" presStyleLbl="alignAcc1" presStyleIdx="1" presStyleCnt="7" custLinFactNeighborX="0" custLinFactNeighborY="23368">
        <dgm:presLayoutVars>
          <dgm:bulletEnabled val="1"/>
        </dgm:presLayoutVars>
      </dgm:prSet>
      <dgm:spPr/>
    </dgm:pt>
    <dgm:pt modelId="{BE221160-CCA7-584B-878B-533A8F7A0F73}" type="pres">
      <dgm:prSet presAssocID="{04D911C2-D908-8542-86DE-604A4ADF9742}" presName="sp" presStyleCnt="0"/>
      <dgm:spPr/>
    </dgm:pt>
    <dgm:pt modelId="{E7EF2720-BD35-FD4A-ADA2-D464B589E97E}" type="pres">
      <dgm:prSet presAssocID="{8D18CBA8-AC53-CB48-9089-DD8240A814DE}" presName="composite" presStyleCnt="0"/>
      <dgm:spPr/>
    </dgm:pt>
    <dgm:pt modelId="{613A5AFA-78E3-4148-9654-2630D80DEC60}" type="pres">
      <dgm:prSet presAssocID="{8D18CBA8-AC53-CB48-9089-DD8240A814DE}" presName="parentText" presStyleLbl="alignNode1" presStyleIdx="2" presStyleCnt="7" custLinFactNeighborX="0" custLinFactNeighborY="15189">
        <dgm:presLayoutVars>
          <dgm:chMax val="1"/>
          <dgm:bulletEnabled val="1"/>
        </dgm:presLayoutVars>
      </dgm:prSet>
      <dgm:spPr/>
    </dgm:pt>
    <dgm:pt modelId="{A5265BB7-B289-7948-B3A9-845370419C43}" type="pres">
      <dgm:prSet presAssocID="{8D18CBA8-AC53-CB48-9089-DD8240A814DE}" presName="descendantText" presStyleLbl="alignAcc1" presStyleIdx="2" presStyleCnt="7" custLinFactNeighborX="0" custLinFactNeighborY="23368">
        <dgm:presLayoutVars>
          <dgm:bulletEnabled val="1"/>
        </dgm:presLayoutVars>
      </dgm:prSet>
      <dgm:spPr/>
    </dgm:pt>
    <dgm:pt modelId="{EE25A82B-9157-9748-A1F1-2CBD1F179DB6}" type="pres">
      <dgm:prSet presAssocID="{466EFA11-9254-7448-BC43-3EA71A63C8F4}" presName="sp" presStyleCnt="0"/>
      <dgm:spPr/>
    </dgm:pt>
    <dgm:pt modelId="{6C4C0C7F-F550-EC47-8A39-0208DADC5990}" type="pres">
      <dgm:prSet presAssocID="{24456BD9-3D5D-A044-A34F-3578C7130F61}" presName="composite" presStyleCnt="0"/>
      <dgm:spPr/>
    </dgm:pt>
    <dgm:pt modelId="{608F969D-5177-7843-A838-0A817140AB97}" type="pres">
      <dgm:prSet presAssocID="{24456BD9-3D5D-A044-A34F-3578C7130F61}" presName="parentText" presStyleLbl="alignNode1" presStyleIdx="3" presStyleCnt="7" custLinFactNeighborX="0" custLinFactNeighborY="15189">
        <dgm:presLayoutVars>
          <dgm:chMax val="1"/>
          <dgm:bulletEnabled val="1"/>
        </dgm:presLayoutVars>
      </dgm:prSet>
      <dgm:spPr/>
    </dgm:pt>
    <dgm:pt modelId="{2F6264D2-7D45-0245-B979-3A60980B447D}" type="pres">
      <dgm:prSet presAssocID="{24456BD9-3D5D-A044-A34F-3578C7130F61}" presName="descendantText" presStyleLbl="alignAcc1" presStyleIdx="3" presStyleCnt="7" custLinFactNeighborX="0" custLinFactNeighborY="23368">
        <dgm:presLayoutVars>
          <dgm:bulletEnabled val="1"/>
        </dgm:presLayoutVars>
      </dgm:prSet>
      <dgm:spPr/>
    </dgm:pt>
    <dgm:pt modelId="{C09F4141-BCDB-4F43-87A3-8920F8325AA0}" type="pres">
      <dgm:prSet presAssocID="{C3B8BE30-3CD0-8D47-9FB0-D0E6D01C0E4F}" presName="sp" presStyleCnt="0"/>
      <dgm:spPr/>
    </dgm:pt>
    <dgm:pt modelId="{676CAA2C-9B20-F44E-B8DE-39B77E59F825}" type="pres">
      <dgm:prSet presAssocID="{1E04B723-238D-2248-B842-58066D96BB1C}" presName="composite" presStyleCnt="0"/>
      <dgm:spPr/>
    </dgm:pt>
    <dgm:pt modelId="{3909F3B7-BE04-1E4B-9459-29F94DC6E6A9}" type="pres">
      <dgm:prSet presAssocID="{1E04B723-238D-2248-B842-58066D96BB1C}" presName="parentText" presStyleLbl="alignNode1" presStyleIdx="4" presStyleCnt="7" custLinFactNeighborX="0" custLinFactNeighborY="15189">
        <dgm:presLayoutVars>
          <dgm:chMax val="1"/>
          <dgm:bulletEnabled val="1"/>
        </dgm:presLayoutVars>
      </dgm:prSet>
      <dgm:spPr/>
    </dgm:pt>
    <dgm:pt modelId="{184C5180-CB3D-7A4F-B622-65A2864A7EB9}" type="pres">
      <dgm:prSet presAssocID="{1E04B723-238D-2248-B842-58066D96BB1C}" presName="descendantText" presStyleLbl="alignAcc1" presStyleIdx="4" presStyleCnt="7" custLinFactNeighborX="0" custLinFactNeighborY="23368">
        <dgm:presLayoutVars>
          <dgm:bulletEnabled val="1"/>
        </dgm:presLayoutVars>
      </dgm:prSet>
      <dgm:spPr/>
    </dgm:pt>
    <dgm:pt modelId="{299B278B-EE97-0444-99D5-2B7409FDBDBC}" type="pres">
      <dgm:prSet presAssocID="{69178575-2715-5249-8A7E-9EB0B077CEDA}" presName="sp" presStyleCnt="0"/>
      <dgm:spPr/>
    </dgm:pt>
    <dgm:pt modelId="{4727602A-3EA1-114C-80C2-AF5C21A875BC}" type="pres">
      <dgm:prSet presAssocID="{84F0AB67-D39B-5F4E-B630-CF6CDA01D697}" presName="composite" presStyleCnt="0"/>
      <dgm:spPr/>
    </dgm:pt>
    <dgm:pt modelId="{C8CC1CA1-BDB1-A44D-A0C2-D82667B6EBC7}" type="pres">
      <dgm:prSet presAssocID="{84F0AB67-D39B-5F4E-B630-CF6CDA01D697}" presName="parentText" presStyleLbl="alignNode1" presStyleIdx="5" presStyleCnt="7" custLinFactNeighborY="7067">
        <dgm:presLayoutVars>
          <dgm:chMax val="1"/>
          <dgm:bulletEnabled val="1"/>
        </dgm:presLayoutVars>
      </dgm:prSet>
      <dgm:spPr/>
    </dgm:pt>
    <dgm:pt modelId="{B740E6F4-3165-D74E-812B-A92D1C0DEF2E}" type="pres">
      <dgm:prSet presAssocID="{84F0AB67-D39B-5F4E-B630-CF6CDA01D697}" presName="descendantText" presStyleLbl="alignAcc1" presStyleIdx="5" presStyleCnt="7" custLinFactNeighborY="11723">
        <dgm:presLayoutVars>
          <dgm:bulletEnabled val="1"/>
        </dgm:presLayoutVars>
      </dgm:prSet>
      <dgm:spPr/>
    </dgm:pt>
    <dgm:pt modelId="{A92E3959-18C9-9345-9A28-5979FB0D93F7}" type="pres">
      <dgm:prSet presAssocID="{A14B8590-22D4-B048-A9C7-944E91C4DAA4}" presName="sp" presStyleCnt="0"/>
      <dgm:spPr/>
    </dgm:pt>
    <dgm:pt modelId="{D8ACF748-9199-EE40-B09C-38E146B85746}" type="pres">
      <dgm:prSet presAssocID="{30768698-C023-0648-B837-14FE00710AAE}" presName="composite" presStyleCnt="0"/>
      <dgm:spPr/>
    </dgm:pt>
    <dgm:pt modelId="{B644CF18-67AF-2747-9A4B-71640F7CA71F}" type="pres">
      <dgm:prSet presAssocID="{30768698-C023-0648-B837-14FE00710AAE}" presName="parentText" presStyleLbl="alignNode1" presStyleIdx="6" presStyleCnt="7" custLinFactNeighborX="-13414" custLinFactNeighborY="14581">
        <dgm:presLayoutVars>
          <dgm:chMax val="1"/>
          <dgm:bulletEnabled val="1"/>
        </dgm:presLayoutVars>
      </dgm:prSet>
      <dgm:spPr/>
    </dgm:pt>
    <dgm:pt modelId="{2942EE2A-EEAE-CA43-86CE-1D90F0D11CCD}" type="pres">
      <dgm:prSet presAssocID="{30768698-C023-0648-B837-14FE00710AAE}" presName="descendantText" presStyleLbl="alignAcc1" presStyleIdx="6" presStyleCnt="7" custLinFactNeighborY="2406">
        <dgm:presLayoutVars>
          <dgm:bulletEnabled val="1"/>
        </dgm:presLayoutVars>
      </dgm:prSet>
      <dgm:spPr/>
    </dgm:pt>
  </dgm:ptLst>
  <dgm:cxnLst>
    <dgm:cxn modelId="{B0B66405-85CB-1342-9C03-F52DD2E966B5}" type="presOf" srcId="{4E1EEA75-5C70-8F41-A1C5-B4D42181DFF4}" destId="{ADA4248F-0C29-BE45-9CD1-2C669491A1E7}" srcOrd="0" destOrd="0" presId="urn:microsoft.com/office/officeart/2005/8/layout/chevron2"/>
    <dgm:cxn modelId="{8985740A-7E7E-1945-A58E-8C9656CEA345}" type="presOf" srcId="{80B4943E-5C01-7C43-80AC-F76B4BDE8B82}" destId="{2F6264D2-7D45-0245-B979-3A60980B447D}" srcOrd="0" destOrd="0" presId="urn:microsoft.com/office/officeart/2005/8/layout/chevron2"/>
    <dgm:cxn modelId="{093A560A-1A16-5648-8741-A906E7D1E65B}" type="presOf" srcId="{1E04B723-238D-2248-B842-58066D96BB1C}" destId="{3909F3B7-BE04-1E4B-9459-29F94DC6E6A9}" srcOrd="0" destOrd="0" presId="urn:microsoft.com/office/officeart/2005/8/layout/chevron2"/>
    <dgm:cxn modelId="{59D69414-E59C-7243-A21D-72E52DF6F572}" type="presOf" srcId="{6E29941B-117E-7341-92EA-980F50BFDE7A}" destId="{0A17DD02-D822-7B4E-92F4-193B25CAB3DC}" srcOrd="0" destOrd="0" presId="urn:microsoft.com/office/officeart/2005/8/layout/chevron2"/>
    <dgm:cxn modelId="{8BC0D419-B8EC-1740-96DC-0FEEE3B396DA}" srcId="{396C5CE6-073F-F34F-BCA9-F4375463340E}" destId="{8D18CBA8-AC53-CB48-9089-DD8240A814DE}" srcOrd="2" destOrd="0" parTransId="{2FCCAD84-E800-664B-B438-6F95F3C81A77}" sibTransId="{466EFA11-9254-7448-BC43-3EA71A63C8F4}"/>
    <dgm:cxn modelId="{5DEA7C1B-A7E5-BA4C-BE6C-B03D41C79985}" type="presOf" srcId="{84F0AB67-D39B-5F4E-B630-CF6CDA01D697}" destId="{C8CC1CA1-BDB1-A44D-A0C2-D82667B6EBC7}" srcOrd="0" destOrd="0" presId="urn:microsoft.com/office/officeart/2005/8/layout/chevron2"/>
    <dgm:cxn modelId="{4D83FB1E-3948-D549-95E4-4E5529616DD1}" srcId="{396C5CE6-073F-F34F-BCA9-F4375463340E}" destId="{30768698-C023-0648-B837-14FE00710AAE}" srcOrd="6" destOrd="0" parTransId="{59E831EF-D31B-814D-AF45-A2AD99FFEC66}" sibTransId="{C3E29262-D0AC-C246-93A4-04BF45E5880E}"/>
    <dgm:cxn modelId="{151FCB32-5E9A-6040-B20B-22C078DB5872}" type="presOf" srcId="{DAC53285-F392-294F-AA4C-F7021E47BD34}" destId="{A5265BB7-B289-7948-B3A9-845370419C43}" srcOrd="0" destOrd="0" presId="urn:microsoft.com/office/officeart/2005/8/layout/chevron2"/>
    <dgm:cxn modelId="{84C66B5F-A833-954D-8572-953F99069C83}" srcId="{396C5CE6-073F-F34F-BCA9-F4375463340E}" destId="{24456BD9-3D5D-A044-A34F-3578C7130F61}" srcOrd="3" destOrd="0" parTransId="{790E9FCF-9742-294D-855C-18621669AD50}" sibTransId="{C3B8BE30-3CD0-8D47-9FB0-D0E6D01C0E4F}"/>
    <dgm:cxn modelId="{95342543-4191-994B-AA46-B7A31F7FA182}" srcId="{6E29941B-117E-7341-92EA-980F50BFDE7A}" destId="{4E1EEA75-5C70-8F41-A1C5-B4D42181DFF4}" srcOrd="0" destOrd="0" parTransId="{2E196757-25BF-764F-A228-009552917BC7}" sibTransId="{FFF44CBA-9F42-1F48-915F-4E5B4069787B}"/>
    <dgm:cxn modelId="{D920FA44-585A-D34C-83F6-BDAF05A796E6}" srcId="{396C5CE6-073F-F34F-BCA9-F4375463340E}" destId="{84F0AB67-D39B-5F4E-B630-CF6CDA01D697}" srcOrd="5" destOrd="0" parTransId="{D5822990-B4BF-9A45-BD1E-A718CB1D8D6E}" sibTransId="{A14B8590-22D4-B048-A9C7-944E91C4DAA4}"/>
    <dgm:cxn modelId="{D1812565-6BC1-8440-9549-6A9064135AE8}" srcId="{2A3A55AD-55B8-1C4D-AE0B-C602EC186B82}" destId="{16AE4022-9CA7-DD43-A6F3-9925E47AB6D4}" srcOrd="0" destOrd="0" parTransId="{975B2B93-7D2D-B549-8284-BEC6CAFD75E9}" sibTransId="{D90D6252-588A-6043-9D46-D1B0C5D20753}"/>
    <dgm:cxn modelId="{67B0F969-2A9D-B94E-BC83-761A911253F1}" srcId="{30768698-C023-0648-B837-14FE00710AAE}" destId="{05DAA171-7E5D-D546-92C9-0E5002FE1F90}" srcOrd="0" destOrd="0" parTransId="{F6876540-97EC-9D40-8823-3F3084921853}" sibTransId="{1C3EF5BA-FEA3-DA43-AD3E-EEDFA217F3B9}"/>
    <dgm:cxn modelId="{7257EA6C-6AAE-F946-B317-5318473C26FA}" type="presOf" srcId="{24456BD9-3D5D-A044-A34F-3578C7130F61}" destId="{608F969D-5177-7843-A838-0A817140AB97}" srcOrd="0" destOrd="0" presId="urn:microsoft.com/office/officeart/2005/8/layout/chevron2"/>
    <dgm:cxn modelId="{B1CB064D-D0F4-5748-835E-591B89098579}" srcId="{24456BD9-3D5D-A044-A34F-3578C7130F61}" destId="{80B4943E-5C01-7C43-80AC-F76B4BDE8B82}" srcOrd="0" destOrd="0" parTransId="{5913D814-347A-1545-B948-96F0B283B0BB}" sibTransId="{621B89DD-9A86-5542-8E82-91937CB0A628}"/>
    <dgm:cxn modelId="{4125FF50-AEBF-424B-8915-6444AE9F8245}" type="presOf" srcId="{C5A78980-7322-5E49-B883-02938F92F005}" destId="{B740E6F4-3165-D74E-812B-A92D1C0DEF2E}" srcOrd="0" destOrd="0" presId="urn:microsoft.com/office/officeart/2005/8/layout/chevron2"/>
    <dgm:cxn modelId="{9A1FC277-BFF2-9945-87B5-43622D4640CB}" srcId="{84F0AB67-D39B-5F4E-B630-CF6CDA01D697}" destId="{C5A78980-7322-5E49-B883-02938F92F005}" srcOrd="0" destOrd="0" parTransId="{ED7600C1-D8C4-C945-BFF0-48C90C63E9E2}" sibTransId="{734D37A2-AEDD-C54D-9012-8DEB151CAA63}"/>
    <dgm:cxn modelId="{422FE17D-265E-CC44-B39F-1D257B4AD568}" srcId="{1E04B723-238D-2248-B842-58066D96BB1C}" destId="{3B85FAE9-6D04-1041-86A4-DDC9E8731233}" srcOrd="0" destOrd="0" parTransId="{8EA9E2C8-A1DB-D54A-855D-B0994C317326}" sibTransId="{706EE14C-449D-8E41-89B3-FB2E1918919A}"/>
    <dgm:cxn modelId="{F175689D-D88F-6247-9A91-49B317FDF2A2}" type="presOf" srcId="{16AE4022-9CA7-DD43-A6F3-9925E47AB6D4}" destId="{8996D7AB-96EC-7941-966C-22D7F19B0667}" srcOrd="0" destOrd="0" presId="urn:microsoft.com/office/officeart/2005/8/layout/chevron2"/>
    <dgm:cxn modelId="{463DC3A7-6867-6840-B899-DF686321F58F}" type="presOf" srcId="{2A3A55AD-55B8-1C4D-AE0B-C602EC186B82}" destId="{84BF11C8-B7A3-BD47-8601-2144625A19C2}" srcOrd="0" destOrd="0" presId="urn:microsoft.com/office/officeart/2005/8/layout/chevron2"/>
    <dgm:cxn modelId="{6B49ECC4-518A-FE48-89BE-E2803AB2512D}" type="presOf" srcId="{396C5CE6-073F-F34F-BCA9-F4375463340E}" destId="{62D1D98A-4DB7-E446-95EC-FB0843460FFE}" srcOrd="0" destOrd="0" presId="urn:microsoft.com/office/officeart/2005/8/layout/chevron2"/>
    <dgm:cxn modelId="{39293EC5-2B71-2542-B9FA-6E8953D3EE22}" type="presOf" srcId="{3B85FAE9-6D04-1041-86A4-DDC9E8731233}" destId="{184C5180-CB3D-7A4F-B622-65A2864A7EB9}" srcOrd="0" destOrd="0" presId="urn:microsoft.com/office/officeart/2005/8/layout/chevron2"/>
    <dgm:cxn modelId="{0E4771C9-343A-7D41-9D6F-16CB1E8459BB}" type="presOf" srcId="{8D18CBA8-AC53-CB48-9089-DD8240A814DE}" destId="{613A5AFA-78E3-4148-9654-2630D80DEC60}" srcOrd="0" destOrd="0" presId="urn:microsoft.com/office/officeart/2005/8/layout/chevron2"/>
    <dgm:cxn modelId="{F3E046D9-828F-1741-89EB-3E92618210C7}" srcId="{396C5CE6-073F-F34F-BCA9-F4375463340E}" destId="{6E29941B-117E-7341-92EA-980F50BFDE7A}" srcOrd="1" destOrd="0" parTransId="{F110088E-2214-7C4F-8034-CBFC4CD2DD24}" sibTransId="{04D911C2-D908-8542-86DE-604A4ADF9742}"/>
    <dgm:cxn modelId="{21ABF4E1-760F-4245-A838-D68CB7CAFB9B}" type="presOf" srcId="{05DAA171-7E5D-D546-92C9-0E5002FE1F90}" destId="{2942EE2A-EEAE-CA43-86CE-1D90F0D11CCD}" srcOrd="0" destOrd="0" presId="urn:microsoft.com/office/officeart/2005/8/layout/chevron2"/>
    <dgm:cxn modelId="{652267E6-3B76-AE40-A101-9967570940FD}" srcId="{8D18CBA8-AC53-CB48-9089-DD8240A814DE}" destId="{DAC53285-F392-294F-AA4C-F7021E47BD34}" srcOrd="0" destOrd="0" parTransId="{14615523-AF89-1742-BCAD-40464DFF9D32}" sibTransId="{96FB67FF-FD1A-4849-BCFF-02BDC0D8D268}"/>
    <dgm:cxn modelId="{7EDD89E6-B764-3540-AE51-F4C48D7623AA}" srcId="{396C5CE6-073F-F34F-BCA9-F4375463340E}" destId="{2A3A55AD-55B8-1C4D-AE0B-C602EC186B82}" srcOrd="0" destOrd="0" parTransId="{49E9ADDD-2488-2345-8416-A5986B55D567}" sibTransId="{8D71B62F-2506-FA47-BC21-5448F14B3DAB}"/>
    <dgm:cxn modelId="{D4C1DCEF-9116-6B42-BFCB-F90C9155EAC2}" type="presOf" srcId="{30768698-C023-0648-B837-14FE00710AAE}" destId="{B644CF18-67AF-2747-9A4B-71640F7CA71F}" srcOrd="0" destOrd="0" presId="urn:microsoft.com/office/officeart/2005/8/layout/chevron2"/>
    <dgm:cxn modelId="{2C7786FF-CA97-1E4F-986B-033DFAD62B42}" srcId="{396C5CE6-073F-F34F-BCA9-F4375463340E}" destId="{1E04B723-238D-2248-B842-58066D96BB1C}" srcOrd="4" destOrd="0" parTransId="{9592CE33-7513-CD45-BF05-06A49A461A0A}" sibTransId="{69178575-2715-5249-8A7E-9EB0B077CEDA}"/>
    <dgm:cxn modelId="{14B299C7-C045-0F4C-98C1-65B8B281888F}" type="presParOf" srcId="{62D1D98A-4DB7-E446-95EC-FB0843460FFE}" destId="{6B137881-D133-F947-9D3E-295955A59749}" srcOrd="0" destOrd="0" presId="urn:microsoft.com/office/officeart/2005/8/layout/chevron2"/>
    <dgm:cxn modelId="{7F768B80-0969-0041-9963-EFCC167E7BA0}" type="presParOf" srcId="{6B137881-D133-F947-9D3E-295955A59749}" destId="{84BF11C8-B7A3-BD47-8601-2144625A19C2}" srcOrd="0" destOrd="0" presId="urn:microsoft.com/office/officeart/2005/8/layout/chevron2"/>
    <dgm:cxn modelId="{46479A15-671A-BF42-A2B6-61D36C8DC61B}" type="presParOf" srcId="{6B137881-D133-F947-9D3E-295955A59749}" destId="{8996D7AB-96EC-7941-966C-22D7F19B0667}" srcOrd="1" destOrd="0" presId="urn:microsoft.com/office/officeart/2005/8/layout/chevron2"/>
    <dgm:cxn modelId="{C6A905BD-4DDA-3542-9958-6C09BB2954F4}" type="presParOf" srcId="{62D1D98A-4DB7-E446-95EC-FB0843460FFE}" destId="{2D8671BB-AC1C-2C4B-A622-19D946B81A46}" srcOrd="1" destOrd="0" presId="urn:microsoft.com/office/officeart/2005/8/layout/chevron2"/>
    <dgm:cxn modelId="{D36BD514-686C-804E-B2AF-77DCB5420917}" type="presParOf" srcId="{62D1D98A-4DB7-E446-95EC-FB0843460FFE}" destId="{78F1BFCD-491D-4840-8410-C778E20F6C43}" srcOrd="2" destOrd="0" presId="urn:microsoft.com/office/officeart/2005/8/layout/chevron2"/>
    <dgm:cxn modelId="{0C0E39CD-4B2F-D047-9200-BCCA47BEEB91}" type="presParOf" srcId="{78F1BFCD-491D-4840-8410-C778E20F6C43}" destId="{0A17DD02-D822-7B4E-92F4-193B25CAB3DC}" srcOrd="0" destOrd="0" presId="urn:microsoft.com/office/officeart/2005/8/layout/chevron2"/>
    <dgm:cxn modelId="{D9B46BFC-E0E0-D440-BD2C-DBFE90C2EB91}" type="presParOf" srcId="{78F1BFCD-491D-4840-8410-C778E20F6C43}" destId="{ADA4248F-0C29-BE45-9CD1-2C669491A1E7}" srcOrd="1" destOrd="0" presId="urn:microsoft.com/office/officeart/2005/8/layout/chevron2"/>
    <dgm:cxn modelId="{565CEC55-096F-AB4B-9B64-67AB74E56187}" type="presParOf" srcId="{62D1D98A-4DB7-E446-95EC-FB0843460FFE}" destId="{BE221160-CCA7-584B-878B-533A8F7A0F73}" srcOrd="3" destOrd="0" presId="urn:microsoft.com/office/officeart/2005/8/layout/chevron2"/>
    <dgm:cxn modelId="{7806C0E4-5CFF-A049-AA4E-48E415B0DC46}" type="presParOf" srcId="{62D1D98A-4DB7-E446-95EC-FB0843460FFE}" destId="{E7EF2720-BD35-FD4A-ADA2-D464B589E97E}" srcOrd="4" destOrd="0" presId="urn:microsoft.com/office/officeart/2005/8/layout/chevron2"/>
    <dgm:cxn modelId="{2D682882-BD4A-2248-9C97-3E9C0695E10C}" type="presParOf" srcId="{E7EF2720-BD35-FD4A-ADA2-D464B589E97E}" destId="{613A5AFA-78E3-4148-9654-2630D80DEC60}" srcOrd="0" destOrd="0" presId="urn:microsoft.com/office/officeart/2005/8/layout/chevron2"/>
    <dgm:cxn modelId="{FF1473CE-7F5B-B048-B73D-6A6C2EE75BBE}" type="presParOf" srcId="{E7EF2720-BD35-FD4A-ADA2-D464B589E97E}" destId="{A5265BB7-B289-7948-B3A9-845370419C43}" srcOrd="1" destOrd="0" presId="urn:microsoft.com/office/officeart/2005/8/layout/chevron2"/>
    <dgm:cxn modelId="{1869EBE3-0ADB-214F-9FB4-5EFD6A929997}" type="presParOf" srcId="{62D1D98A-4DB7-E446-95EC-FB0843460FFE}" destId="{EE25A82B-9157-9748-A1F1-2CBD1F179DB6}" srcOrd="5" destOrd="0" presId="urn:microsoft.com/office/officeart/2005/8/layout/chevron2"/>
    <dgm:cxn modelId="{E4C1E471-11AF-494F-82CD-D4A8166C4E4E}" type="presParOf" srcId="{62D1D98A-4DB7-E446-95EC-FB0843460FFE}" destId="{6C4C0C7F-F550-EC47-8A39-0208DADC5990}" srcOrd="6" destOrd="0" presId="urn:microsoft.com/office/officeart/2005/8/layout/chevron2"/>
    <dgm:cxn modelId="{2B0D1C5A-AAA0-0949-ACC0-3EA6C4B0512A}" type="presParOf" srcId="{6C4C0C7F-F550-EC47-8A39-0208DADC5990}" destId="{608F969D-5177-7843-A838-0A817140AB97}" srcOrd="0" destOrd="0" presId="urn:microsoft.com/office/officeart/2005/8/layout/chevron2"/>
    <dgm:cxn modelId="{6EE0F404-B169-F745-8887-63A476162BE0}" type="presParOf" srcId="{6C4C0C7F-F550-EC47-8A39-0208DADC5990}" destId="{2F6264D2-7D45-0245-B979-3A60980B447D}" srcOrd="1" destOrd="0" presId="urn:microsoft.com/office/officeart/2005/8/layout/chevron2"/>
    <dgm:cxn modelId="{D42C4584-2871-4A43-8720-E75BFB683AF2}" type="presParOf" srcId="{62D1D98A-4DB7-E446-95EC-FB0843460FFE}" destId="{C09F4141-BCDB-4F43-87A3-8920F8325AA0}" srcOrd="7" destOrd="0" presId="urn:microsoft.com/office/officeart/2005/8/layout/chevron2"/>
    <dgm:cxn modelId="{9D9D7483-2E31-E648-8633-7B68F8F8B055}" type="presParOf" srcId="{62D1D98A-4DB7-E446-95EC-FB0843460FFE}" destId="{676CAA2C-9B20-F44E-B8DE-39B77E59F825}" srcOrd="8" destOrd="0" presId="urn:microsoft.com/office/officeart/2005/8/layout/chevron2"/>
    <dgm:cxn modelId="{0C710C37-A4DB-5B43-A80E-76078677A677}" type="presParOf" srcId="{676CAA2C-9B20-F44E-B8DE-39B77E59F825}" destId="{3909F3B7-BE04-1E4B-9459-29F94DC6E6A9}" srcOrd="0" destOrd="0" presId="urn:microsoft.com/office/officeart/2005/8/layout/chevron2"/>
    <dgm:cxn modelId="{E6061558-5C24-E646-BBEE-311154B934FE}" type="presParOf" srcId="{676CAA2C-9B20-F44E-B8DE-39B77E59F825}" destId="{184C5180-CB3D-7A4F-B622-65A2864A7EB9}" srcOrd="1" destOrd="0" presId="urn:microsoft.com/office/officeart/2005/8/layout/chevron2"/>
    <dgm:cxn modelId="{EEE8EBF5-A216-B740-8AE4-8BCF4E149034}" type="presParOf" srcId="{62D1D98A-4DB7-E446-95EC-FB0843460FFE}" destId="{299B278B-EE97-0444-99D5-2B7409FDBDBC}" srcOrd="9" destOrd="0" presId="urn:microsoft.com/office/officeart/2005/8/layout/chevron2"/>
    <dgm:cxn modelId="{D8563BA5-2CAB-EA47-8FB8-27815FAFFB74}" type="presParOf" srcId="{62D1D98A-4DB7-E446-95EC-FB0843460FFE}" destId="{4727602A-3EA1-114C-80C2-AF5C21A875BC}" srcOrd="10" destOrd="0" presId="urn:microsoft.com/office/officeart/2005/8/layout/chevron2"/>
    <dgm:cxn modelId="{1604D025-DB82-054D-A797-B2B69C216D47}" type="presParOf" srcId="{4727602A-3EA1-114C-80C2-AF5C21A875BC}" destId="{C8CC1CA1-BDB1-A44D-A0C2-D82667B6EBC7}" srcOrd="0" destOrd="0" presId="urn:microsoft.com/office/officeart/2005/8/layout/chevron2"/>
    <dgm:cxn modelId="{BF4E4A0A-1E92-D14C-9461-0113FEE52557}" type="presParOf" srcId="{4727602A-3EA1-114C-80C2-AF5C21A875BC}" destId="{B740E6F4-3165-D74E-812B-A92D1C0DEF2E}" srcOrd="1" destOrd="0" presId="urn:microsoft.com/office/officeart/2005/8/layout/chevron2"/>
    <dgm:cxn modelId="{835B3BDE-4409-3D43-AE72-9425538FE6DD}" type="presParOf" srcId="{62D1D98A-4DB7-E446-95EC-FB0843460FFE}" destId="{A92E3959-18C9-9345-9A28-5979FB0D93F7}" srcOrd="11" destOrd="0" presId="urn:microsoft.com/office/officeart/2005/8/layout/chevron2"/>
    <dgm:cxn modelId="{6696BA22-5085-A34B-9DB8-DC2548B7FB33}" type="presParOf" srcId="{62D1D98A-4DB7-E446-95EC-FB0843460FFE}" destId="{D8ACF748-9199-EE40-B09C-38E146B85746}" srcOrd="12" destOrd="0" presId="urn:microsoft.com/office/officeart/2005/8/layout/chevron2"/>
    <dgm:cxn modelId="{99296509-5E9C-DA4D-A90B-2E2E4849B142}" type="presParOf" srcId="{D8ACF748-9199-EE40-B09C-38E146B85746}" destId="{B644CF18-67AF-2747-9A4B-71640F7CA71F}" srcOrd="0" destOrd="0" presId="urn:microsoft.com/office/officeart/2005/8/layout/chevron2"/>
    <dgm:cxn modelId="{C11E138B-72B5-9A4B-A447-9E1EAC9A7BB1}" type="presParOf" srcId="{D8ACF748-9199-EE40-B09C-38E146B85746}" destId="{2942EE2A-EEAE-CA43-86CE-1D90F0D11CC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96C5CE6-073F-F34F-BCA9-F4375463340E}" type="doc">
      <dgm:prSet loTypeId="urn:microsoft.com/office/officeart/2005/8/layout/chevron2" loCatId="" qsTypeId="urn:microsoft.com/office/officeart/2005/8/quickstyle/3d4" qsCatId="3D" csTypeId="urn:microsoft.com/office/officeart/2005/8/colors/accent1_2" csCatId="accent1" phldr="1"/>
      <dgm:spPr/>
      <dgm:t>
        <a:bodyPr/>
        <a:lstStyle/>
        <a:p>
          <a:endParaRPr lang="nl-NL"/>
        </a:p>
      </dgm:t>
    </dgm:pt>
    <dgm:pt modelId="{2A3A55AD-55B8-1C4D-AE0B-C602EC186B82}">
      <dgm:prSet/>
      <dgm:spPr/>
      <dgm:t>
        <a:bodyPr/>
        <a:lstStyle/>
        <a:p>
          <a:endParaRPr lang="nl-NL"/>
        </a:p>
      </dgm:t>
    </dgm:pt>
    <dgm:pt modelId="{49E9ADDD-2488-2345-8416-A5986B55D567}" type="parTrans" cxnId="{7EDD89E6-B764-3540-AE51-F4C48D7623AA}">
      <dgm:prSet/>
      <dgm:spPr/>
      <dgm:t>
        <a:bodyPr/>
        <a:lstStyle/>
        <a:p>
          <a:endParaRPr lang="nl-NL"/>
        </a:p>
      </dgm:t>
    </dgm:pt>
    <dgm:pt modelId="{8D71B62F-2506-FA47-BC21-5448F14B3DAB}" type="sibTrans" cxnId="{7EDD89E6-B764-3540-AE51-F4C48D7623AA}">
      <dgm:prSet/>
      <dgm:spPr/>
      <dgm:t>
        <a:bodyPr/>
        <a:lstStyle/>
        <a:p>
          <a:endParaRPr lang="nl-NL"/>
        </a:p>
      </dgm:t>
    </dgm:pt>
    <dgm:pt modelId="{6E29941B-117E-7341-92EA-980F50BFDE7A}">
      <dgm:prSet/>
      <dgm:spPr>
        <a:solidFill>
          <a:schemeClr val="accent3"/>
        </a:solidFill>
      </dgm:spPr>
      <dgm:t>
        <a:bodyPr/>
        <a:lstStyle/>
        <a:p>
          <a:endParaRPr lang="nl-NL"/>
        </a:p>
      </dgm:t>
    </dgm:pt>
    <dgm:pt modelId="{F110088E-2214-7C4F-8034-CBFC4CD2DD24}" type="parTrans" cxnId="{F3E046D9-828F-1741-89EB-3E92618210C7}">
      <dgm:prSet/>
      <dgm:spPr/>
      <dgm:t>
        <a:bodyPr/>
        <a:lstStyle/>
        <a:p>
          <a:endParaRPr lang="nl-NL"/>
        </a:p>
      </dgm:t>
    </dgm:pt>
    <dgm:pt modelId="{04D911C2-D908-8542-86DE-604A4ADF9742}" type="sibTrans" cxnId="{F3E046D9-828F-1741-89EB-3E92618210C7}">
      <dgm:prSet/>
      <dgm:spPr/>
      <dgm:t>
        <a:bodyPr/>
        <a:lstStyle/>
        <a:p>
          <a:endParaRPr lang="nl-NL"/>
        </a:p>
      </dgm:t>
    </dgm:pt>
    <dgm:pt modelId="{8D18CBA8-AC53-CB48-9089-DD8240A814DE}">
      <dgm:prSet/>
      <dgm:spPr/>
      <dgm:t>
        <a:bodyPr/>
        <a:lstStyle/>
        <a:p>
          <a:endParaRPr lang="nl-NL"/>
        </a:p>
      </dgm:t>
    </dgm:pt>
    <dgm:pt modelId="{2FCCAD84-E800-664B-B438-6F95F3C81A77}" type="parTrans" cxnId="{8BC0D419-B8EC-1740-96DC-0FEEE3B396DA}">
      <dgm:prSet/>
      <dgm:spPr/>
      <dgm:t>
        <a:bodyPr/>
        <a:lstStyle/>
        <a:p>
          <a:endParaRPr lang="nl-NL"/>
        </a:p>
      </dgm:t>
    </dgm:pt>
    <dgm:pt modelId="{466EFA11-9254-7448-BC43-3EA71A63C8F4}" type="sibTrans" cxnId="{8BC0D419-B8EC-1740-96DC-0FEEE3B396DA}">
      <dgm:prSet/>
      <dgm:spPr/>
      <dgm:t>
        <a:bodyPr/>
        <a:lstStyle/>
        <a:p>
          <a:endParaRPr lang="nl-NL"/>
        </a:p>
      </dgm:t>
    </dgm:pt>
    <dgm:pt modelId="{24456BD9-3D5D-A044-A34F-3578C7130F61}">
      <dgm:prSet/>
      <dgm:spPr>
        <a:solidFill>
          <a:schemeClr val="accent3"/>
        </a:solidFill>
      </dgm:spPr>
      <dgm:t>
        <a:bodyPr/>
        <a:lstStyle/>
        <a:p>
          <a:endParaRPr lang="nl-NL"/>
        </a:p>
      </dgm:t>
    </dgm:pt>
    <dgm:pt modelId="{790E9FCF-9742-294D-855C-18621669AD50}" type="parTrans" cxnId="{84C66B5F-A833-954D-8572-953F99069C83}">
      <dgm:prSet/>
      <dgm:spPr/>
      <dgm:t>
        <a:bodyPr/>
        <a:lstStyle/>
        <a:p>
          <a:endParaRPr lang="nl-NL"/>
        </a:p>
      </dgm:t>
    </dgm:pt>
    <dgm:pt modelId="{C3B8BE30-3CD0-8D47-9FB0-D0E6D01C0E4F}" type="sibTrans" cxnId="{84C66B5F-A833-954D-8572-953F99069C83}">
      <dgm:prSet/>
      <dgm:spPr/>
      <dgm:t>
        <a:bodyPr/>
        <a:lstStyle/>
        <a:p>
          <a:endParaRPr lang="nl-NL"/>
        </a:p>
      </dgm:t>
    </dgm:pt>
    <dgm:pt modelId="{16AE4022-9CA7-DD43-A6F3-9925E47AB6D4}">
      <dgm:prSet/>
      <dgm:spPr/>
      <dgm:t>
        <a:bodyPr/>
        <a:lstStyle/>
        <a:p>
          <a:pPr>
            <a:buNone/>
          </a:pPr>
          <a:r>
            <a:rPr lang="nl-NL"/>
            <a:t>20 weken stage</a:t>
          </a:r>
          <a:br>
            <a:rPr lang="nl-NL"/>
          </a:br>
          <a:r>
            <a:rPr lang="nl-NL"/>
            <a:t> (</a:t>
          </a:r>
          <a:r>
            <a:rPr lang="nl-NL" i="1"/>
            <a:t>geen vakanties maar vrije dagen</a:t>
          </a:r>
          <a:r>
            <a:rPr lang="nl-NL"/>
            <a:t>)</a:t>
          </a:r>
        </a:p>
      </dgm:t>
    </dgm:pt>
    <dgm:pt modelId="{975B2B93-7D2D-B549-8284-BEC6CAFD75E9}" type="parTrans" cxnId="{D1812565-6BC1-8440-9549-6A9064135AE8}">
      <dgm:prSet/>
      <dgm:spPr/>
      <dgm:t>
        <a:bodyPr/>
        <a:lstStyle/>
        <a:p>
          <a:endParaRPr lang="nl-NL"/>
        </a:p>
      </dgm:t>
    </dgm:pt>
    <dgm:pt modelId="{D90D6252-588A-6043-9D46-D1B0C5D20753}" type="sibTrans" cxnId="{D1812565-6BC1-8440-9549-6A9064135AE8}">
      <dgm:prSet/>
      <dgm:spPr/>
      <dgm:t>
        <a:bodyPr/>
        <a:lstStyle/>
        <a:p>
          <a:endParaRPr lang="nl-NL"/>
        </a:p>
      </dgm:t>
    </dgm:pt>
    <dgm:pt modelId="{4E1EEA75-5C70-8F41-A1C5-B4D42181DFF4}">
      <dgm:prSet/>
      <dgm:spPr/>
      <dgm:t>
        <a:bodyPr/>
        <a:lstStyle/>
        <a:p>
          <a:pPr>
            <a:buNone/>
          </a:pPr>
          <a:r>
            <a:rPr lang="nl-NL"/>
            <a:t>9 weken les</a:t>
          </a:r>
        </a:p>
      </dgm:t>
    </dgm:pt>
    <dgm:pt modelId="{2E196757-25BF-764F-A228-009552917BC7}" type="parTrans" cxnId="{95342543-4191-994B-AA46-B7A31F7FA182}">
      <dgm:prSet/>
      <dgm:spPr/>
      <dgm:t>
        <a:bodyPr/>
        <a:lstStyle/>
        <a:p>
          <a:endParaRPr lang="nl-NL"/>
        </a:p>
      </dgm:t>
    </dgm:pt>
    <dgm:pt modelId="{FFF44CBA-9F42-1F48-915F-4E5B4069787B}" type="sibTrans" cxnId="{95342543-4191-994B-AA46-B7A31F7FA182}">
      <dgm:prSet/>
      <dgm:spPr/>
      <dgm:t>
        <a:bodyPr/>
        <a:lstStyle/>
        <a:p>
          <a:endParaRPr lang="nl-NL"/>
        </a:p>
      </dgm:t>
    </dgm:pt>
    <dgm:pt modelId="{DAC53285-F392-294F-AA4C-F7021E47BD34}">
      <dgm:prSet/>
      <dgm:spPr/>
      <dgm:t>
        <a:bodyPr/>
        <a:lstStyle/>
        <a:p>
          <a:pPr>
            <a:buNone/>
          </a:pPr>
          <a:r>
            <a:rPr lang="nl-NL"/>
            <a:t>Projectweek en voortgangsgesprek</a:t>
          </a:r>
        </a:p>
      </dgm:t>
    </dgm:pt>
    <dgm:pt modelId="{14615523-AF89-1742-BCAD-40464DFF9D32}" type="parTrans" cxnId="{652267E6-3B76-AE40-A101-9967570940FD}">
      <dgm:prSet/>
      <dgm:spPr/>
      <dgm:t>
        <a:bodyPr/>
        <a:lstStyle/>
        <a:p>
          <a:endParaRPr lang="nl-NL"/>
        </a:p>
      </dgm:t>
    </dgm:pt>
    <dgm:pt modelId="{96FB67FF-FD1A-4849-BCFF-02BDC0D8D268}" type="sibTrans" cxnId="{652267E6-3B76-AE40-A101-9967570940FD}">
      <dgm:prSet/>
      <dgm:spPr/>
      <dgm:t>
        <a:bodyPr/>
        <a:lstStyle/>
        <a:p>
          <a:endParaRPr lang="nl-NL"/>
        </a:p>
      </dgm:t>
    </dgm:pt>
    <dgm:pt modelId="{80B4943E-5C01-7C43-80AC-F76B4BDE8B82}">
      <dgm:prSet/>
      <dgm:spPr/>
      <dgm:t>
        <a:bodyPr/>
        <a:lstStyle/>
        <a:p>
          <a:pPr>
            <a:buNone/>
          </a:pPr>
          <a:r>
            <a:rPr lang="nl-NL"/>
            <a:t>10 weken lessen en examens</a:t>
          </a:r>
        </a:p>
      </dgm:t>
    </dgm:pt>
    <dgm:pt modelId="{5913D814-347A-1545-B948-96F0B283B0BB}" type="parTrans" cxnId="{B1CB064D-D0F4-5748-835E-591B89098579}">
      <dgm:prSet/>
      <dgm:spPr/>
      <dgm:t>
        <a:bodyPr/>
        <a:lstStyle/>
        <a:p>
          <a:endParaRPr lang="nl-NL"/>
        </a:p>
      </dgm:t>
    </dgm:pt>
    <dgm:pt modelId="{621B89DD-9A86-5542-8E82-91937CB0A628}" type="sibTrans" cxnId="{B1CB064D-D0F4-5748-835E-591B89098579}">
      <dgm:prSet/>
      <dgm:spPr/>
      <dgm:t>
        <a:bodyPr/>
        <a:lstStyle/>
        <a:p>
          <a:endParaRPr lang="nl-NL"/>
        </a:p>
      </dgm:t>
    </dgm:pt>
    <dgm:pt modelId="{62D1D98A-4DB7-E446-95EC-FB0843460FFE}" type="pres">
      <dgm:prSet presAssocID="{396C5CE6-073F-F34F-BCA9-F4375463340E}" presName="linearFlow" presStyleCnt="0">
        <dgm:presLayoutVars>
          <dgm:dir/>
          <dgm:animLvl val="lvl"/>
          <dgm:resizeHandles val="exact"/>
        </dgm:presLayoutVars>
      </dgm:prSet>
      <dgm:spPr/>
    </dgm:pt>
    <dgm:pt modelId="{6B137881-D133-F947-9D3E-295955A59749}" type="pres">
      <dgm:prSet presAssocID="{2A3A55AD-55B8-1C4D-AE0B-C602EC186B82}" presName="composite" presStyleCnt="0"/>
      <dgm:spPr/>
    </dgm:pt>
    <dgm:pt modelId="{84BF11C8-B7A3-BD47-8601-2144625A19C2}" type="pres">
      <dgm:prSet presAssocID="{2A3A55AD-55B8-1C4D-AE0B-C602EC186B82}" presName="parentText" presStyleLbl="alignNode1" presStyleIdx="0" presStyleCnt="4" custLinFactNeighborX="0" custLinFactNeighborY="15189">
        <dgm:presLayoutVars>
          <dgm:chMax val="1"/>
          <dgm:bulletEnabled val="1"/>
        </dgm:presLayoutVars>
      </dgm:prSet>
      <dgm:spPr/>
    </dgm:pt>
    <dgm:pt modelId="{8996D7AB-96EC-7941-966C-22D7F19B0667}" type="pres">
      <dgm:prSet presAssocID="{2A3A55AD-55B8-1C4D-AE0B-C602EC186B82}" presName="descendantText" presStyleLbl="alignAcc1" presStyleIdx="0" presStyleCnt="4" custLinFactNeighborX="0" custLinFactNeighborY="23368">
        <dgm:presLayoutVars>
          <dgm:bulletEnabled val="1"/>
        </dgm:presLayoutVars>
      </dgm:prSet>
      <dgm:spPr/>
    </dgm:pt>
    <dgm:pt modelId="{2D8671BB-AC1C-2C4B-A622-19D946B81A46}" type="pres">
      <dgm:prSet presAssocID="{8D71B62F-2506-FA47-BC21-5448F14B3DAB}" presName="sp" presStyleCnt="0"/>
      <dgm:spPr/>
    </dgm:pt>
    <dgm:pt modelId="{78F1BFCD-491D-4840-8410-C778E20F6C43}" type="pres">
      <dgm:prSet presAssocID="{6E29941B-117E-7341-92EA-980F50BFDE7A}" presName="composite" presStyleCnt="0"/>
      <dgm:spPr/>
    </dgm:pt>
    <dgm:pt modelId="{0A17DD02-D822-7B4E-92F4-193B25CAB3DC}" type="pres">
      <dgm:prSet presAssocID="{6E29941B-117E-7341-92EA-980F50BFDE7A}" presName="parentText" presStyleLbl="alignNode1" presStyleIdx="1" presStyleCnt="4" custLinFactNeighborX="0" custLinFactNeighborY="15189">
        <dgm:presLayoutVars>
          <dgm:chMax val="1"/>
          <dgm:bulletEnabled val="1"/>
        </dgm:presLayoutVars>
      </dgm:prSet>
      <dgm:spPr/>
    </dgm:pt>
    <dgm:pt modelId="{ADA4248F-0C29-BE45-9CD1-2C669491A1E7}" type="pres">
      <dgm:prSet presAssocID="{6E29941B-117E-7341-92EA-980F50BFDE7A}" presName="descendantText" presStyleLbl="alignAcc1" presStyleIdx="1" presStyleCnt="4" custLinFactNeighborX="0" custLinFactNeighborY="23368">
        <dgm:presLayoutVars>
          <dgm:bulletEnabled val="1"/>
        </dgm:presLayoutVars>
      </dgm:prSet>
      <dgm:spPr/>
    </dgm:pt>
    <dgm:pt modelId="{BE221160-CCA7-584B-878B-533A8F7A0F73}" type="pres">
      <dgm:prSet presAssocID="{04D911C2-D908-8542-86DE-604A4ADF9742}" presName="sp" presStyleCnt="0"/>
      <dgm:spPr/>
    </dgm:pt>
    <dgm:pt modelId="{E7EF2720-BD35-FD4A-ADA2-D464B589E97E}" type="pres">
      <dgm:prSet presAssocID="{8D18CBA8-AC53-CB48-9089-DD8240A814DE}" presName="composite" presStyleCnt="0"/>
      <dgm:spPr/>
    </dgm:pt>
    <dgm:pt modelId="{613A5AFA-78E3-4148-9654-2630D80DEC60}" type="pres">
      <dgm:prSet presAssocID="{8D18CBA8-AC53-CB48-9089-DD8240A814DE}" presName="parentText" presStyleLbl="alignNode1" presStyleIdx="2" presStyleCnt="4" custLinFactNeighborY="5575">
        <dgm:presLayoutVars>
          <dgm:chMax val="1"/>
          <dgm:bulletEnabled val="1"/>
        </dgm:presLayoutVars>
      </dgm:prSet>
      <dgm:spPr/>
    </dgm:pt>
    <dgm:pt modelId="{A5265BB7-B289-7948-B3A9-845370419C43}" type="pres">
      <dgm:prSet presAssocID="{8D18CBA8-AC53-CB48-9089-DD8240A814DE}" presName="descendantText" presStyleLbl="alignAcc1" presStyleIdx="2" presStyleCnt="4" custLinFactNeighborY="11263">
        <dgm:presLayoutVars>
          <dgm:bulletEnabled val="1"/>
        </dgm:presLayoutVars>
      </dgm:prSet>
      <dgm:spPr/>
    </dgm:pt>
    <dgm:pt modelId="{EE25A82B-9157-9748-A1F1-2CBD1F179DB6}" type="pres">
      <dgm:prSet presAssocID="{466EFA11-9254-7448-BC43-3EA71A63C8F4}" presName="sp" presStyleCnt="0"/>
      <dgm:spPr/>
    </dgm:pt>
    <dgm:pt modelId="{6C4C0C7F-F550-EC47-8A39-0208DADC5990}" type="pres">
      <dgm:prSet presAssocID="{24456BD9-3D5D-A044-A34F-3578C7130F61}" presName="composite" presStyleCnt="0"/>
      <dgm:spPr/>
    </dgm:pt>
    <dgm:pt modelId="{608F969D-5177-7843-A838-0A817140AB97}" type="pres">
      <dgm:prSet presAssocID="{24456BD9-3D5D-A044-A34F-3578C7130F61}" presName="parentText" presStyleLbl="alignNode1" presStyleIdx="3" presStyleCnt="4" custLinFactNeighborX="0" custLinFactNeighborY="15189">
        <dgm:presLayoutVars>
          <dgm:chMax val="1"/>
          <dgm:bulletEnabled val="1"/>
        </dgm:presLayoutVars>
      </dgm:prSet>
      <dgm:spPr/>
    </dgm:pt>
    <dgm:pt modelId="{2F6264D2-7D45-0245-B979-3A60980B447D}" type="pres">
      <dgm:prSet presAssocID="{24456BD9-3D5D-A044-A34F-3578C7130F61}" presName="descendantText" presStyleLbl="alignAcc1" presStyleIdx="3" presStyleCnt="4" custLinFactNeighborY="1847">
        <dgm:presLayoutVars>
          <dgm:bulletEnabled val="1"/>
        </dgm:presLayoutVars>
      </dgm:prSet>
      <dgm:spPr/>
    </dgm:pt>
  </dgm:ptLst>
  <dgm:cxnLst>
    <dgm:cxn modelId="{B0B66405-85CB-1342-9C03-F52DD2E966B5}" type="presOf" srcId="{4E1EEA75-5C70-8F41-A1C5-B4D42181DFF4}" destId="{ADA4248F-0C29-BE45-9CD1-2C669491A1E7}" srcOrd="0" destOrd="0" presId="urn:microsoft.com/office/officeart/2005/8/layout/chevron2"/>
    <dgm:cxn modelId="{8985740A-7E7E-1945-A58E-8C9656CEA345}" type="presOf" srcId="{80B4943E-5C01-7C43-80AC-F76B4BDE8B82}" destId="{2F6264D2-7D45-0245-B979-3A60980B447D}" srcOrd="0" destOrd="0" presId="urn:microsoft.com/office/officeart/2005/8/layout/chevron2"/>
    <dgm:cxn modelId="{59D69414-E59C-7243-A21D-72E52DF6F572}" type="presOf" srcId="{6E29941B-117E-7341-92EA-980F50BFDE7A}" destId="{0A17DD02-D822-7B4E-92F4-193B25CAB3DC}" srcOrd="0" destOrd="0" presId="urn:microsoft.com/office/officeart/2005/8/layout/chevron2"/>
    <dgm:cxn modelId="{8BC0D419-B8EC-1740-96DC-0FEEE3B396DA}" srcId="{396C5CE6-073F-F34F-BCA9-F4375463340E}" destId="{8D18CBA8-AC53-CB48-9089-DD8240A814DE}" srcOrd="2" destOrd="0" parTransId="{2FCCAD84-E800-664B-B438-6F95F3C81A77}" sibTransId="{466EFA11-9254-7448-BC43-3EA71A63C8F4}"/>
    <dgm:cxn modelId="{151FCB32-5E9A-6040-B20B-22C078DB5872}" type="presOf" srcId="{DAC53285-F392-294F-AA4C-F7021E47BD34}" destId="{A5265BB7-B289-7948-B3A9-845370419C43}" srcOrd="0" destOrd="0" presId="urn:microsoft.com/office/officeart/2005/8/layout/chevron2"/>
    <dgm:cxn modelId="{84C66B5F-A833-954D-8572-953F99069C83}" srcId="{396C5CE6-073F-F34F-BCA9-F4375463340E}" destId="{24456BD9-3D5D-A044-A34F-3578C7130F61}" srcOrd="3" destOrd="0" parTransId="{790E9FCF-9742-294D-855C-18621669AD50}" sibTransId="{C3B8BE30-3CD0-8D47-9FB0-D0E6D01C0E4F}"/>
    <dgm:cxn modelId="{95342543-4191-994B-AA46-B7A31F7FA182}" srcId="{6E29941B-117E-7341-92EA-980F50BFDE7A}" destId="{4E1EEA75-5C70-8F41-A1C5-B4D42181DFF4}" srcOrd="0" destOrd="0" parTransId="{2E196757-25BF-764F-A228-009552917BC7}" sibTransId="{FFF44CBA-9F42-1F48-915F-4E5B4069787B}"/>
    <dgm:cxn modelId="{D1812565-6BC1-8440-9549-6A9064135AE8}" srcId="{2A3A55AD-55B8-1C4D-AE0B-C602EC186B82}" destId="{16AE4022-9CA7-DD43-A6F3-9925E47AB6D4}" srcOrd="0" destOrd="0" parTransId="{975B2B93-7D2D-B549-8284-BEC6CAFD75E9}" sibTransId="{D90D6252-588A-6043-9D46-D1B0C5D20753}"/>
    <dgm:cxn modelId="{7257EA6C-6AAE-F946-B317-5318473C26FA}" type="presOf" srcId="{24456BD9-3D5D-A044-A34F-3578C7130F61}" destId="{608F969D-5177-7843-A838-0A817140AB97}" srcOrd="0" destOrd="0" presId="urn:microsoft.com/office/officeart/2005/8/layout/chevron2"/>
    <dgm:cxn modelId="{B1CB064D-D0F4-5748-835E-591B89098579}" srcId="{24456BD9-3D5D-A044-A34F-3578C7130F61}" destId="{80B4943E-5C01-7C43-80AC-F76B4BDE8B82}" srcOrd="0" destOrd="0" parTransId="{5913D814-347A-1545-B948-96F0B283B0BB}" sibTransId="{621B89DD-9A86-5542-8E82-91937CB0A628}"/>
    <dgm:cxn modelId="{F175689D-D88F-6247-9A91-49B317FDF2A2}" type="presOf" srcId="{16AE4022-9CA7-DD43-A6F3-9925E47AB6D4}" destId="{8996D7AB-96EC-7941-966C-22D7F19B0667}" srcOrd="0" destOrd="0" presId="urn:microsoft.com/office/officeart/2005/8/layout/chevron2"/>
    <dgm:cxn modelId="{463DC3A7-6867-6840-B899-DF686321F58F}" type="presOf" srcId="{2A3A55AD-55B8-1C4D-AE0B-C602EC186B82}" destId="{84BF11C8-B7A3-BD47-8601-2144625A19C2}" srcOrd="0" destOrd="0" presId="urn:microsoft.com/office/officeart/2005/8/layout/chevron2"/>
    <dgm:cxn modelId="{6B49ECC4-518A-FE48-89BE-E2803AB2512D}" type="presOf" srcId="{396C5CE6-073F-F34F-BCA9-F4375463340E}" destId="{62D1D98A-4DB7-E446-95EC-FB0843460FFE}" srcOrd="0" destOrd="0" presId="urn:microsoft.com/office/officeart/2005/8/layout/chevron2"/>
    <dgm:cxn modelId="{0E4771C9-343A-7D41-9D6F-16CB1E8459BB}" type="presOf" srcId="{8D18CBA8-AC53-CB48-9089-DD8240A814DE}" destId="{613A5AFA-78E3-4148-9654-2630D80DEC60}" srcOrd="0" destOrd="0" presId="urn:microsoft.com/office/officeart/2005/8/layout/chevron2"/>
    <dgm:cxn modelId="{F3E046D9-828F-1741-89EB-3E92618210C7}" srcId="{396C5CE6-073F-F34F-BCA9-F4375463340E}" destId="{6E29941B-117E-7341-92EA-980F50BFDE7A}" srcOrd="1" destOrd="0" parTransId="{F110088E-2214-7C4F-8034-CBFC4CD2DD24}" sibTransId="{04D911C2-D908-8542-86DE-604A4ADF9742}"/>
    <dgm:cxn modelId="{652267E6-3B76-AE40-A101-9967570940FD}" srcId="{8D18CBA8-AC53-CB48-9089-DD8240A814DE}" destId="{DAC53285-F392-294F-AA4C-F7021E47BD34}" srcOrd="0" destOrd="0" parTransId="{14615523-AF89-1742-BCAD-40464DFF9D32}" sibTransId="{96FB67FF-FD1A-4849-BCFF-02BDC0D8D268}"/>
    <dgm:cxn modelId="{7EDD89E6-B764-3540-AE51-F4C48D7623AA}" srcId="{396C5CE6-073F-F34F-BCA9-F4375463340E}" destId="{2A3A55AD-55B8-1C4D-AE0B-C602EC186B82}" srcOrd="0" destOrd="0" parTransId="{49E9ADDD-2488-2345-8416-A5986B55D567}" sibTransId="{8D71B62F-2506-FA47-BC21-5448F14B3DAB}"/>
    <dgm:cxn modelId="{14B299C7-C045-0F4C-98C1-65B8B281888F}" type="presParOf" srcId="{62D1D98A-4DB7-E446-95EC-FB0843460FFE}" destId="{6B137881-D133-F947-9D3E-295955A59749}" srcOrd="0" destOrd="0" presId="urn:microsoft.com/office/officeart/2005/8/layout/chevron2"/>
    <dgm:cxn modelId="{7F768B80-0969-0041-9963-EFCC167E7BA0}" type="presParOf" srcId="{6B137881-D133-F947-9D3E-295955A59749}" destId="{84BF11C8-B7A3-BD47-8601-2144625A19C2}" srcOrd="0" destOrd="0" presId="urn:microsoft.com/office/officeart/2005/8/layout/chevron2"/>
    <dgm:cxn modelId="{46479A15-671A-BF42-A2B6-61D36C8DC61B}" type="presParOf" srcId="{6B137881-D133-F947-9D3E-295955A59749}" destId="{8996D7AB-96EC-7941-966C-22D7F19B0667}" srcOrd="1" destOrd="0" presId="urn:microsoft.com/office/officeart/2005/8/layout/chevron2"/>
    <dgm:cxn modelId="{C6A905BD-4DDA-3542-9958-6C09BB2954F4}" type="presParOf" srcId="{62D1D98A-4DB7-E446-95EC-FB0843460FFE}" destId="{2D8671BB-AC1C-2C4B-A622-19D946B81A46}" srcOrd="1" destOrd="0" presId="urn:microsoft.com/office/officeart/2005/8/layout/chevron2"/>
    <dgm:cxn modelId="{D36BD514-686C-804E-B2AF-77DCB5420917}" type="presParOf" srcId="{62D1D98A-4DB7-E446-95EC-FB0843460FFE}" destId="{78F1BFCD-491D-4840-8410-C778E20F6C43}" srcOrd="2" destOrd="0" presId="urn:microsoft.com/office/officeart/2005/8/layout/chevron2"/>
    <dgm:cxn modelId="{0C0E39CD-4B2F-D047-9200-BCCA47BEEB91}" type="presParOf" srcId="{78F1BFCD-491D-4840-8410-C778E20F6C43}" destId="{0A17DD02-D822-7B4E-92F4-193B25CAB3DC}" srcOrd="0" destOrd="0" presId="urn:microsoft.com/office/officeart/2005/8/layout/chevron2"/>
    <dgm:cxn modelId="{D9B46BFC-E0E0-D440-BD2C-DBFE90C2EB91}" type="presParOf" srcId="{78F1BFCD-491D-4840-8410-C778E20F6C43}" destId="{ADA4248F-0C29-BE45-9CD1-2C669491A1E7}" srcOrd="1" destOrd="0" presId="urn:microsoft.com/office/officeart/2005/8/layout/chevron2"/>
    <dgm:cxn modelId="{565CEC55-096F-AB4B-9B64-67AB74E56187}" type="presParOf" srcId="{62D1D98A-4DB7-E446-95EC-FB0843460FFE}" destId="{BE221160-CCA7-584B-878B-533A8F7A0F73}" srcOrd="3" destOrd="0" presId="urn:microsoft.com/office/officeart/2005/8/layout/chevron2"/>
    <dgm:cxn modelId="{7806C0E4-5CFF-A049-AA4E-48E415B0DC46}" type="presParOf" srcId="{62D1D98A-4DB7-E446-95EC-FB0843460FFE}" destId="{E7EF2720-BD35-FD4A-ADA2-D464B589E97E}" srcOrd="4" destOrd="0" presId="urn:microsoft.com/office/officeart/2005/8/layout/chevron2"/>
    <dgm:cxn modelId="{2D682882-BD4A-2248-9C97-3E9C0695E10C}" type="presParOf" srcId="{E7EF2720-BD35-FD4A-ADA2-D464B589E97E}" destId="{613A5AFA-78E3-4148-9654-2630D80DEC60}" srcOrd="0" destOrd="0" presId="urn:microsoft.com/office/officeart/2005/8/layout/chevron2"/>
    <dgm:cxn modelId="{FF1473CE-7F5B-B048-B73D-6A6C2EE75BBE}" type="presParOf" srcId="{E7EF2720-BD35-FD4A-ADA2-D464B589E97E}" destId="{A5265BB7-B289-7948-B3A9-845370419C43}" srcOrd="1" destOrd="0" presId="urn:microsoft.com/office/officeart/2005/8/layout/chevron2"/>
    <dgm:cxn modelId="{1869EBE3-0ADB-214F-9FB4-5EFD6A929997}" type="presParOf" srcId="{62D1D98A-4DB7-E446-95EC-FB0843460FFE}" destId="{EE25A82B-9157-9748-A1F1-2CBD1F179DB6}" srcOrd="5" destOrd="0" presId="urn:microsoft.com/office/officeart/2005/8/layout/chevron2"/>
    <dgm:cxn modelId="{E4C1E471-11AF-494F-82CD-D4A8166C4E4E}" type="presParOf" srcId="{62D1D98A-4DB7-E446-95EC-FB0843460FFE}" destId="{6C4C0C7F-F550-EC47-8A39-0208DADC5990}" srcOrd="6" destOrd="0" presId="urn:microsoft.com/office/officeart/2005/8/layout/chevron2"/>
    <dgm:cxn modelId="{2B0D1C5A-AAA0-0949-ACC0-3EA6C4B0512A}" type="presParOf" srcId="{6C4C0C7F-F550-EC47-8A39-0208DADC5990}" destId="{608F969D-5177-7843-A838-0A817140AB97}" srcOrd="0" destOrd="0" presId="urn:microsoft.com/office/officeart/2005/8/layout/chevron2"/>
    <dgm:cxn modelId="{6EE0F404-B169-F745-8887-63A476162BE0}" type="presParOf" srcId="{6C4C0C7F-F550-EC47-8A39-0208DADC5990}" destId="{2F6264D2-7D45-0245-B979-3A60980B447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96C5CE6-073F-F34F-BCA9-F4375463340E}" type="doc">
      <dgm:prSet loTypeId="urn:microsoft.com/office/officeart/2005/8/layout/chevron2" loCatId="" qsTypeId="urn:microsoft.com/office/officeart/2005/8/quickstyle/3d4" qsCatId="3D" csTypeId="urn:microsoft.com/office/officeart/2005/8/colors/accent1_2" csCatId="accent1" phldr="1"/>
      <dgm:spPr/>
      <dgm:t>
        <a:bodyPr/>
        <a:lstStyle/>
        <a:p>
          <a:endParaRPr lang="nl-NL"/>
        </a:p>
      </dgm:t>
    </dgm:pt>
    <dgm:pt modelId="{2A3A55AD-55B8-1C4D-AE0B-C602EC186B82}">
      <dgm:prSet/>
      <dgm:spPr/>
      <dgm:t>
        <a:bodyPr anchor="ctr"/>
        <a:lstStyle/>
        <a:p>
          <a:endParaRPr lang="nl-NL"/>
        </a:p>
      </dgm:t>
    </dgm:pt>
    <dgm:pt modelId="{49E9ADDD-2488-2345-8416-A5986B55D567}" type="parTrans" cxnId="{7EDD89E6-B764-3540-AE51-F4C48D7623AA}">
      <dgm:prSet/>
      <dgm:spPr/>
      <dgm:t>
        <a:bodyPr/>
        <a:lstStyle/>
        <a:p>
          <a:endParaRPr lang="nl-NL"/>
        </a:p>
      </dgm:t>
    </dgm:pt>
    <dgm:pt modelId="{8D71B62F-2506-FA47-BC21-5448F14B3DAB}" type="sibTrans" cxnId="{7EDD89E6-B764-3540-AE51-F4C48D7623AA}">
      <dgm:prSet/>
      <dgm:spPr/>
      <dgm:t>
        <a:bodyPr/>
        <a:lstStyle/>
        <a:p>
          <a:endParaRPr lang="nl-NL"/>
        </a:p>
      </dgm:t>
    </dgm:pt>
    <dgm:pt modelId="{8D18CBA8-AC53-CB48-9089-DD8240A814DE}">
      <dgm:prSet/>
      <dgm:spPr/>
      <dgm:t>
        <a:bodyPr anchor="ctr"/>
        <a:lstStyle/>
        <a:p>
          <a:endParaRPr lang="nl-NL"/>
        </a:p>
      </dgm:t>
    </dgm:pt>
    <dgm:pt modelId="{2FCCAD84-E800-664B-B438-6F95F3C81A77}" type="parTrans" cxnId="{8BC0D419-B8EC-1740-96DC-0FEEE3B396DA}">
      <dgm:prSet/>
      <dgm:spPr/>
      <dgm:t>
        <a:bodyPr/>
        <a:lstStyle/>
        <a:p>
          <a:endParaRPr lang="nl-NL"/>
        </a:p>
      </dgm:t>
    </dgm:pt>
    <dgm:pt modelId="{466EFA11-9254-7448-BC43-3EA71A63C8F4}" type="sibTrans" cxnId="{8BC0D419-B8EC-1740-96DC-0FEEE3B396DA}">
      <dgm:prSet/>
      <dgm:spPr/>
      <dgm:t>
        <a:bodyPr/>
        <a:lstStyle/>
        <a:p>
          <a:endParaRPr lang="nl-NL"/>
        </a:p>
      </dgm:t>
    </dgm:pt>
    <dgm:pt modelId="{16AE4022-9CA7-DD43-A6F3-9925E47AB6D4}">
      <dgm:prSet/>
      <dgm:spPr/>
      <dgm:t>
        <a:bodyPr anchor="ctr"/>
        <a:lstStyle/>
        <a:p>
          <a:pPr rtl="0">
            <a:buNone/>
          </a:pPr>
          <a:r>
            <a:rPr lang="nl-NL">
              <a:latin typeface="Arial" panose="020B0604020202020204"/>
            </a:rPr>
            <a:t>20</a:t>
          </a:r>
          <a:r>
            <a:rPr lang="nl-NL"/>
            <a:t> weken </a:t>
          </a:r>
          <a:r>
            <a:rPr lang="nl-NL">
              <a:latin typeface="Arial" panose="020B0604020202020204"/>
            </a:rPr>
            <a:t>les</a:t>
          </a:r>
        </a:p>
      </dgm:t>
    </dgm:pt>
    <dgm:pt modelId="{975B2B93-7D2D-B549-8284-BEC6CAFD75E9}" type="parTrans" cxnId="{D1812565-6BC1-8440-9549-6A9064135AE8}">
      <dgm:prSet/>
      <dgm:spPr/>
      <dgm:t>
        <a:bodyPr/>
        <a:lstStyle/>
        <a:p>
          <a:endParaRPr lang="nl-NL"/>
        </a:p>
      </dgm:t>
    </dgm:pt>
    <dgm:pt modelId="{D90D6252-588A-6043-9D46-D1B0C5D20753}" type="sibTrans" cxnId="{D1812565-6BC1-8440-9549-6A9064135AE8}">
      <dgm:prSet/>
      <dgm:spPr/>
      <dgm:t>
        <a:bodyPr/>
        <a:lstStyle/>
        <a:p>
          <a:endParaRPr lang="nl-NL"/>
        </a:p>
      </dgm:t>
    </dgm:pt>
    <dgm:pt modelId="{4E1EEA75-5C70-8F41-A1C5-B4D42181DFF4}">
      <dgm:prSet/>
      <dgm:spPr/>
      <dgm:t>
        <a:bodyPr anchor="ctr"/>
        <a:lstStyle/>
        <a:p>
          <a:pPr rtl="0">
            <a:buNone/>
          </a:pPr>
          <a:r>
            <a:rPr lang="nl-NL" dirty="0"/>
            <a:t>Projectweek en voortgangsgesprek</a:t>
          </a:r>
        </a:p>
      </dgm:t>
    </dgm:pt>
    <dgm:pt modelId="{2E196757-25BF-764F-A228-009552917BC7}" type="parTrans" cxnId="{95342543-4191-994B-AA46-B7A31F7FA182}">
      <dgm:prSet/>
      <dgm:spPr/>
      <dgm:t>
        <a:bodyPr/>
        <a:lstStyle/>
        <a:p>
          <a:endParaRPr lang="nl-NL"/>
        </a:p>
      </dgm:t>
    </dgm:pt>
    <dgm:pt modelId="{FFF44CBA-9F42-1F48-915F-4E5B4069787B}" type="sibTrans" cxnId="{95342543-4191-994B-AA46-B7A31F7FA182}">
      <dgm:prSet/>
      <dgm:spPr/>
      <dgm:t>
        <a:bodyPr/>
        <a:lstStyle/>
        <a:p>
          <a:endParaRPr lang="nl-NL"/>
        </a:p>
      </dgm:t>
    </dgm:pt>
    <dgm:pt modelId="{80B4943E-5C01-7C43-80AC-F76B4BDE8B82}">
      <dgm:prSet custT="1"/>
      <dgm:spPr/>
      <dgm:t>
        <a:bodyPr anchor="ctr"/>
        <a:lstStyle/>
        <a:p>
          <a:pPr rtl="0">
            <a:buNone/>
          </a:pPr>
          <a:r>
            <a:rPr lang="nl-NL" sz="3100" dirty="0"/>
            <a:t>20 </a:t>
          </a:r>
          <a:r>
            <a:rPr lang="nl-NL" sz="3100" dirty="0">
              <a:latin typeface="Arial" panose="020B0604020202020204"/>
            </a:rPr>
            <a:t>weken stage </a:t>
          </a:r>
          <a:br>
            <a:rPr lang="nl-NL" sz="3100" dirty="0">
              <a:latin typeface="Arial" panose="020B0604020202020204"/>
            </a:rPr>
          </a:br>
          <a:r>
            <a:rPr lang="nl-NL" sz="3100" dirty="0">
              <a:latin typeface="Arial" panose="020B0604020202020204"/>
            </a:rPr>
            <a:t>(</a:t>
          </a:r>
          <a:r>
            <a:rPr lang="nl-NL" sz="2400" i="1" dirty="0">
              <a:latin typeface="Arial" panose="020B0604020202020204"/>
            </a:rPr>
            <a:t>geen vakantie maar vrije dagen</a:t>
          </a:r>
          <a:r>
            <a:rPr lang="nl-NL" sz="3100" dirty="0">
              <a:latin typeface="Arial" panose="020B0604020202020204"/>
            </a:rPr>
            <a:t>)</a:t>
          </a:r>
        </a:p>
      </dgm:t>
    </dgm:pt>
    <dgm:pt modelId="{5913D814-347A-1545-B948-96F0B283B0BB}" type="parTrans" cxnId="{B1CB064D-D0F4-5748-835E-591B89098579}">
      <dgm:prSet/>
      <dgm:spPr/>
      <dgm:t>
        <a:bodyPr/>
        <a:lstStyle/>
        <a:p>
          <a:endParaRPr lang="nl-NL"/>
        </a:p>
      </dgm:t>
    </dgm:pt>
    <dgm:pt modelId="{621B89DD-9A86-5542-8E82-91937CB0A628}" type="sibTrans" cxnId="{B1CB064D-D0F4-5748-835E-591B89098579}">
      <dgm:prSet/>
      <dgm:spPr/>
      <dgm:t>
        <a:bodyPr/>
        <a:lstStyle/>
        <a:p>
          <a:endParaRPr lang="nl-NL"/>
        </a:p>
      </dgm:t>
    </dgm:pt>
    <dgm:pt modelId="{A5DBA08C-AB33-4379-A192-34046AE27C32}">
      <dgm:prSet phldr="0"/>
      <dgm:spPr>
        <a:solidFill>
          <a:schemeClr val="accent3"/>
        </a:solidFill>
      </dgm:spPr>
      <dgm:t>
        <a:bodyPr/>
        <a:lstStyle/>
        <a:p>
          <a:pPr rtl="0"/>
          <a:endParaRPr lang="nl-NL">
            <a:latin typeface="Arial" panose="020B0604020202020204"/>
          </a:endParaRPr>
        </a:p>
      </dgm:t>
    </dgm:pt>
    <dgm:pt modelId="{561EF408-24AF-4F1B-96B1-60031C24A0EF}" type="parTrans" cxnId="{33F1E7BD-3F6B-4794-8B53-7FD9D43A6069}">
      <dgm:prSet/>
      <dgm:spPr/>
      <dgm:t>
        <a:bodyPr/>
        <a:lstStyle/>
        <a:p>
          <a:endParaRPr lang="nl-NL"/>
        </a:p>
      </dgm:t>
    </dgm:pt>
    <dgm:pt modelId="{EA87C2BE-7F49-40D9-913A-E4A84AD1863C}" type="sibTrans" cxnId="{33F1E7BD-3F6B-4794-8B53-7FD9D43A6069}">
      <dgm:prSet/>
      <dgm:spPr/>
      <dgm:t>
        <a:bodyPr/>
        <a:lstStyle/>
        <a:p>
          <a:endParaRPr lang="nl-NL"/>
        </a:p>
      </dgm:t>
    </dgm:pt>
    <dgm:pt modelId="{62D1D98A-4DB7-E446-95EC-FB0843460FFE}" type="pres">
      <dgm:prSet presAssocID="{396C5CE6-073F-F34F-BCA9-F4375463340E}" presName="linearFlow" presStyleCnt="0">
        <dgm:presLayoutVars>
          <dgm:dir/>
          <dgm:animLvl val="lvl"/>
          <dgm:resizeHandles val="exact"/>
        </dgm:presLayoutVars>
      </dgm:prSet>
      <dgm:spPr/>
    </dgm:pt>
    <dgm:pt modelId="{6B137881-D133-F947-9D3E-295955A59749}" type="pres">
      <dgm:prSet presAssocID="{2A3A55AD-55B8-1C4D-AE0B-C602EC186B82}" presName="composite" presStyleCnt="0"/>
      <dgm:spPr/>
    </dgm:pt>
    <dgm:pt modelId="{84BF11C8-B7A3-BD47-8601-2144625A19C2}" type="pres">
      <dgm:prSet presAssocID="{2A3A55AD-55B8-1C4D-AE0B-C602EC186B82}" presName="parentText" presStyleLbl="alignNode1" presStyleIdx="0" presStyleCnt="3" custLinFactNeighborX="0" custLinFactNeighborY="15189">
        <dgm:presLayoutVars>
          <dgm:chMax val="1"/>
          <dgm:bulletEnabled val="1"/>
        </dgm:presLayoutVars>
      </dgm:prSet>
      <dgm:spPr/>
    </dgm:pt>
    <dgm:pt modelId="{8996D7AB-96EC-7941-966C-22D7F19B0667}" type="pres">
      <dgm:prSet presAssocID="{2A3A55AD-55B8-1C4D-AE0B-C602EC186B82}" presName="descendantText" presStyleLbl="alignAcc1" presStyleIdx="0" presStyleCnt="3" custLinFactNeighborX="0" custLinFactNeighborY="23368">
        <dgm:presLayoutVars>
          <dgm:bulletEnabled val="1"/>
        </dgm:presLayoutVars>
      </dgm:prSet>
      <dgm:spPr/>
    </dgm:pt>
    <dgm:pt modelId="{2D8671BB-AC1C-2C4B-A622-19D946B81A46}" type="pres">
      <dgm:prSet presAssocID="{8D71B62F-2506-FA47-BC21-5448F14B3DAB}" presName="sp" presStyleCnt="0"/>
      <dgm:spPr/>
    </dgm:pt>
    <dgm:pt modelId="{B2C4A566-82FA-4B4E-8C4F-D4099B3C5986}" type="pres">
      <dgm:prSet presAssocID="{A5DBA08C-AB33-4379-A192-34046AE27C32}" presName="composite" presStyleCnt="0"/>
      <dgm:spPr/>
    </dgm:pt>
    <dgm:pt modelId="{0E5EA372-B376-468D-AD2F-45291995C096}" type="pres">
      <dgm:prSet presAssocID="{A5DBA08C-AB33-4379-A192-34046AE27C32}" presName="parentText" presStyleLbl="alignNode1" presStyleIdx="1" presStyleCnt="3" custLinFactNeighborX="1569" custLinFactNeighborY="7247">
        <dgm:presLayoutVars>
          <dgm:chMax val="1"/>
          <dgm:bulletEnabled val="1"/>
        </dgm:presLayoutVars>
      </dgm:prSet>
      <dgm:spPr/>
    </dgm:pt>
    <dgm:pt modelId="{63E1BBD1-1600-4A94-B69D-F6AFEBC5EC98}" type="pres">
      <dgm:prSet presAssocID="{A5DBA08C-AB33-4379-A192-34046AE27C32}" presName="descendantText" presStyleLbl="alignAcc1" presStyleIdx="1" presStyleCnt="3" custLinFactNeighborY="12838">
        <dgm:presLayoutVars>
          <dgm:bulletEnabled val="1"/>
        </dgm:presLayoutVars>
      </dgm:prSet>
      <dgm:spPr/>
    </dgm:pt>
    <dgm:pt modelId="{F877B0A4-4028-44E4-8A51-E171C53AB516}" type="pres">
      <dgm:prSet presAssocID="{EA87C2BE-7F49-40D9-913A-E4A84AD1863C}" presName="sp" presStyleCnt="0"/>
      <dgm:spPr/>
    </dgm:pt>
    <dgm:pt modelId="{E7EF2720-BD35-FD4A-ADA2-D464B589E97E}" type="pres">
      <dgm:prSet presAssocID="{8D18CBA8-AC53-CB48-9089-DD8240A814DE}" presName="composite" presStyleCnt="0"/>
      <dgm:spPr/>
    </dgm:pt>
    <dgm:pt modelId="{613A5AFA-78E3-4148-9654-2630D80DEC60}" type="pres">
      <dgm:prSet presAssocID="{8D18CBA8-AC53-CB48-9089-DD8240A814DE}" presName="parentText" presStyleLbl="alignNode1" presStyleIdx="2" presStyleCnt="3" custLinFactNeighborY="5575">
        <dgm:presLayoutVars>
          <dgm:chMax val="1"/>
          <dgm:bulletEnabled val="1"/>
        </dgm:presLayoutVars>
      </dgm:prSet>
      <dgm:spPr/>
    </dgm:pt>
    <dgm:pt modelId="{A5265BB7-B289-7948-B3A9-845370419C43}" type="pres">
      <dgm:prSet presAssocID="{8D18CBA8-AC53-CB48-9089-DD8240A814DE}" presName="descendantText" presStyleLbl="alignAcc1" presStyleIdx="2" presStyleCnt="3" custLinFactNeighborY="11263">
        <dgm:presLayoutVars>
          <dgm:bulletEnabled val="1"/>
        </dgm:presLayoutVars>
      </dgm:prSet>
      <dgm:spPr/>
    </dgm:pt>
  </dgm:ptLst>
  <dgm:cxnLst>
    <dgm:cxn modelId="{30127013-AD65-4A8E-901B-AC1CE1F7B161}" type="presOf" srcId="{8D18CBA8-AC53-CB48-9089-DD8240A814DE}" destId="{613A5AFA-78E3-4148-9654-2630D80DEC60}" srcOrd="0" destOrd="0" presId="urn:microsoft.com/office/officeart/2005/8/layout/chevron2"/>
    <dgm:cxn modelId="{EA9B7318-E5AF-4FC6-86DE-9D6C246EDC28}" type="presOf" srcId="{2A3A55AD-55B8-1C4D-AE0B-C602EC186B82}" destId="{84BF11C8-B7A3-BD47-8601-2144625A19C2}" srcOrd="0" destOrd="0" presId="urn:microsoft.com/office/officeart/2005/8/layout/chevron2"/>
    <dgm:cxn modelId="{8BC0D419-B8EC-1740-96DC-0FEEE3B396DA}" srcId="{396C5CE6-073F-F34F-BCA9-F4375463340E}" destId="{8D18CBA8-AC53-CB48-9089-DD8240A814DE}" srcOrd="2" destOrd="0" parTransId="{2FCCAD84-E800-664B-B438-6F95F3C81A77}" sibTransId="{466EFA11-9254-7448-BC43-3EA71A63C8F4}"/>
    <dgm:cxn modelId="{95342543-4191-994B-AA46-B7A31F7FA182}" srcId="{A5DBA08C-AB33-4379-A192-34046AE27C32}" destId="{4E1EEA75-5C70-8F41-A1C5-B4D42181DFF4}" srcOrd="0" destOrd="0" parTransId="{2E196757-25BF-764F-A228-009552917BC7}" sibTransId="{FFF44CBA-9F42-1F48-915F-4E5B4069787B}"/>
    <dgm:cxn modelId="{D1812565-6BC1-8440-9549-6A9064135AE8}" srcId="{2A3A55AD-55B8-1C4D-AE0B-C602EC186B82}" destId="{16AE4022-9CA7-DD43-A6F3-9925E47AB6D4}" srcOrd="0" destOrd="0" parTransId="{975B2B93-7D2D-B549-8284-BEC6CAFD75E9}" sibTransId="{D90D6252-588A-6043-9D46-D1B0C5D20753}"/>
    <dgm:cxn modelId="{0C301748-4543-4E66-9AB4-E7E328358D2F}" type="presOf" srcId="{A5DBA08C-AB33-4379-A192-34046AE27C32}" destId="{0E5EA372-B376-468D-AD2F-45291995C096}" srcOrd="0" destOrd="0" presId="urn:microsoft.com/office/officeart/2005/8/layout/chevron2"/>
    <dgm:cxn modelId="{B1CB064D-D0F4-5748-835E-591B89098579}" srcId="{8D18CBA8-AC53-CB48-9089-DD8240A814DE}" destId="{80B4943E-5C01-7C43-80AC-F76B4BDE8B82}" srcOrd="0" destOrd="0" parTransId="{5913D814-347A-1545-B948-96F0B283B0BB}" sibTransId="{621B89DD-9A86-5542-8E82-91937CB0A628}"/>
    <dgm:cxn modelId="{1C759C83-8684-4535-BBC5-E4A94BBB3BCB}" type="presOf" srcId="{4E1EEA75-5C70-8F41-A1C5-B4D42181DFF4}" destId="{63E1BBD1-1600-4A94-B69D-F6AFEBC5EC98}" srcOrd="0" destOrd="0" presId="urn:microsoft.com/office/officeart/2005/8/layout/chevron2"/>
    <dgm:cxn modelId="{135A6CBB-436C-4CC9-8463-25D639A1597E}" type="presOf" srcId="{16AE4022-9CA7-DD43-A6F3-9925E47AB6D4}" destId="{8996D7AB-96EC-7941-966C-22D7F19B0667}" srcOrd="0" destOrd="0" presId="urn:microsoft.com/office/officeart/2005/8/layout/chevron2"/>
    <dgm:cxn modelId="{33F1E7BD-3F6B-4794-8B53-7FD9D43A6069}" srcId="{396C5CE6-073F-F34F-BCA9-F4375463340E}" destId="{A5DBA08C-AB33-4379-A192-34046AE27C32}" srcOrd="1" destOrd="0" parTransId="{561EF408-24AF-4F1B-96B1-60031C24A0EF}" sibTransId="{EA87C2BE-7F49-40D9-913A-E4A84AD1863C}"/>
    <dgm:cxn modelId="{6B49ECC4-518A-FE48-89BE-E2803AB2512D}" type="presOf" srcId="{396C5CE6-073F-F34F-BCA9-F4375463340E}" destId="{62D1D98A-4DB7-E446-95EC-FB0843460FFE}" srcOrd="0" destOrd="0" presId="urn:microsoft.com/office/officeart/2005/8/layout/chevron2"/>
    <dgm:cxn modelId="{7EDD89E6-B764-3540-AE51-F4C48D7623AA}" srcId="{396C5CE6-073F-F34F-BCA9-F4375463340E}" destId="{2A3A55AD-55B8-1C4D-AE0B-C602EC186B82}" srcOrd="0" destOrd="0" parTransId="{49E9ADDD-2488-2345-8416-A5986B55D567}" sibTransId="{8D71B62F-2506-FA47-BC21-5448F14B3DAB}"/>
    <dgm:cxn modelId="{B7F4B0F0-57F5-4E01-954A-BBEFFBF26972}" type="presOf" srcId="{80B4943E-5C01-7C43-80AC-F76B4BDE8B82}" destId="{A5265BB7-B289-7948-B3A9-845370419C43}" srcOrd="0" destOrd="0" presId="urn:microsoft.com/office/officeart/2005/8/layout/chevron2"/>
    <dgm:cxn modelId="{3C8EA88C-503C-4169-85C7-205449301B01}" type="presParOf" srcId="{62D1D98A-4DB7-E446-95EC-FB0843460FFE}" destId="{6B137881-D133-F947-9D3E-295955A59749}" srcOrd="0" destOrd="0" presId="urn:microsoft.com/office/officeart/2005/8/layout/chevron2"/>
    <dgm:cxn modelId="{1C1BB85C-C249-4D2A-AC30-46B7B58CB1EB}" type="presParOf" srcId="{6B137881-D133-F947-9D3E-295955A59749}" destId="{84BF11C8-B7A3-BD47-8601-2144625A19C2}" srcOrd="0" destOrd="0" presId="urn:microsoft.com/office/officeart/2005/8/layout/chevron2"/>
    <dgm:cxn modelId="{5253FED2-AE99-4169-B6B0-D09A00A91396}" type="presParOf" srcId="{6B137881-D133-F947-9D3E-295955A59749}" destId="{8996D7AB-96EC-7941-966C-22D7F19B0667}" srcOrd="1" destOrd="0" presId="urn:microsoft.com/office/officeart/2005/8/layout/chevron2"/>
    <dgm:cxn modelId="{AABB5CFF-D3C8-42BB-BD47-7C14E8EBE2FF}" type="presParOf" srcId="{62D1D98A-4DB7-E446-95EC-FB0843460FFE}" destId="{2D8671BB-AC1C-2C4B-A622-19D946B81A46}" srcOrd="1" destOrd="0" presId="urn:microsoft.com/office/officeart/2005/8/layout/chevron2"/>
    <dgm:cxn modelId="{579959F8-1D94-4EF8-99E5-C92F1537A851}" type="presParOf" srcId="{62D1D98A-4DB7-E446-95EC-FB0843460FFE}" destId="{B2C4A566-82FA-4B4E-8C4F-D4099B3C5986}" srcOrd="2" destOrd="0" presId="urn:microsoft.com/office/officeart/2005/8/layout/chevron2"/>
    <dgm:cxn modelId="{CF04E6EE-F9CC-4C57-834F-E33F56E3BDC8}" type="presParOf" srcId="{B2C4A566-82FA-4B4E-8C4F-D4099B3C5986}" destId="{0E5EA372-B376-468D-AD2F-45291995C096}" srcOrd="0" destOrd="0" presId="urn:microsoft.com/office/officeart/2005/8/layout/chevron2"/>
    <dgm:cxn modelId="{8F9543DE-1B33-434E-8B3B-D8D605DE9918}" type="presParOf" srcId="{B2C4A566-82FA-4B4E-8C4F-D4099B3C5986}" destId="{63E1BBD1-1600-4A94-B69D-F6AFEBC5EC98}" srcOrd="1" destOrd="0" presId="urn:microsoft.com/office/officeart/2005/8/layout/chevron2"/>
    <dgm:cxn modelId="{21732A8C-5AFA-4033-8AB2-055E2DFD8EF3}" type="presParOf" srcId="{62D1D98A-4DB7-E446-95EC-FB0843460FFE}" destId="{F877B0A4-4028-44E4-8A51-E171C53AB516}" srcOrd="3" destOrd="0" presId="urn:microsoft.com/office/officeart/2005/8/layout/chevron2"/>
    <dgm:cxn modelId="{ABC1D56C-4178-465C-A706-7437E9E7EC06}" type="presParOf" srcId="{62D1D98A-4DB7-E446-95EC-FB0843460FFE}" destId="{E7EF2720-BD35-FD4A-ADA2-D464B589E97E}" srcOrd="4" destOrd="0" presId="urn:microsoft.com/office/officeart/2005/8/layout/chevron2"/>
    <dgm:cxn modelId="{D597F34F-7A46-4C81-A319-8ED3C9BA31D6}" type="presParOf" srcId="{E7EF2720-BD35-FD4A-ADA2-D464B589E97E}" destId="{613A5AFA-78E3-4148-9654-2630D80DEC60}" srcOrd="0" destOrd="0" presId="urn:microsoft.com/office/officeart/2005/8/layout/chevron2"/>
    <dgm:cxn modelId="{EF32BBFE-2F8B-4A9C-8A4B-A8D6EEDB5F49}" type="presParOf" srcId="{E7EF2720-BD35-FD4A-ADA2-D464B589E97E}" destId="{A5265BB7-B289-7948-B3A9-845370419C4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96C5CE6-073F-F34F-BCA9-F4375463340E}" type="doc">
      <dgm:prSet loTypeId="urn:microsoft.com/office/officeart/2005/8/layout/chevron2" loCatId="" qsTypeId="urn:microsoft.com/office/officeart/2005/8/quickstyle/3d4" qsCatId="3D" csTypeId="urn:microsoft.com/office/officeart/2005/8/colors/accent1_2" csCatId="accent1" phldr="1"/>
      <dgm:spPr/>
      <dgm:t>
        <a:bodyPr/>
        <a:lstStyle/>
        <a:p>
          <a:endParaRPr lang="nl-NL"/>
        </a:p>
      </dgm:t>
    </dgm:pt>
    <dgm:pt modelId="{2A3A55AD-55B8-1C4D-AE0B-C602EC186B82}">
      <dgm:prSet/>
      <dgm:spPr/>
      <dgm:t>
        <a:bodyPr/>
        <a:lstStyle/>
        <a:p>
          <a:endParaRPr lang="nl-NL"/>
        </a:p>
      </dgm:t>
    </dgm:pt>
    <dgm:pt modelId="{49E9ADDD-2488-2345-8416-A5986B55D567}" type="parTrans" cxnId="{7EDD89E6-B764-3540-AE51-F4C48D7623AA}">
      <dgm:prSet/>
      <dgm:spPr/>
      <dgm:t>
        <a:bodyPr/>
        <a:lstStyle/>
        <a:p>
          <a:endParaRPr lang="nl-NL"/>
        </a:p>
      </dgm:t>
    </dgm:pt>
    <dgm:pt modelId="{8D71B62F-2506-FA47-BC21-5448F14B3DAB}" type="sibTrans" cxnId="{7EDD89E6-B764-3540-AE51-F4C48D7623AA}">
      <dgm:prSet/>
      <dgm:spPr/>
      <dgm:t>
        <a:bodyPr/>
        <a:lstStyle/>
        <a:p>
          <a:endParaRPr lang="nl-NL"/>
        </a:p>
      </dgm:t>
    </dgm:pt>
    <dgm:pt modelId="{6E29941B-117E-7341-92EA-980F50BFDE7A}">
      <dgm:prSet/>
      <dgm:spPr>
        <a:solidFill>
          <a:schemeClr val="accent3"/>
        </a:solidFill>
      </dgm:spPr>
      <dgm:t>
        <a:bodyPr/>
        <a:lstStyle/>
        <a:p>
          <a:endParaRPr lang="nl-NL"/>
        </a:p>
      </dgm:t>
    </dgm:pt>
    <dgm:pt modelId="{F110088E-2214-7C4F-8034-CBFC4CD2DD24}" type="parTrans" cxnId="{F3E046D9-828F-1741-89EB-3E92618210C7}">
      <dgm:prSet/>
      <dgm:spPr/>
      <dgm:t>
        <a:bodyPr/>
        <a:lstStyle/>
        <a:p>
          <a:endParaRPr lang="nl-NL"/>
        </a:p>
      </dgm:t>
    </dgm:pt>
    <dgm:pt modelId="{04D911C2-D908-8542-86DE-604A4ADF9742}" type="sibTrans" cxnId="{F3E046D9-828F-1741-89EB-3E92618210C7}">
      <dgm:prSet/>
      <dgm:spPr/>
      <dgm:t>
        <a:bodyPr/>
        <a:lstStyle/>
        <a:p>
          <a:endParaRPr lang="nl-NL"/>
        </a:p>
      </dgm:t>
    </dgm:pt>
    <dgm:pt modelId="{8D18CBA8-AC53-CB48-9089-DD8240A814DE}">
      <dgm:prSet/>
      <dgm:spPr/>
      <dgm:t>
        <a:bodyPr/>
        <a:lstStyle/>
        <a:p>
          <a:endParaRPr lang="nl-NL"/>
        </a:p>
      </dgm:t>
    </dgm:pt>
    <dgm:pt modelId="{2FCCAD84-E800-664B-B438-6F95F3C81A77}" type="parTrans" cxnId="{8BC0D419-B8EC-1740-96DC-0FEEE3B396DA}">
      <dgm:prSet/>
      <dgm:spPr/>
      <dgm:t>
        <a:bodyPr/>
        <a:lstStyle/>
        <a:p>
          <a:endParaRPr lang="nl-NL"/>
        </a:p>
      </dgm:t>
    </dgm:pt>
    <dgm:pt modelId="{466EFA11-9254-7448-BC43-3EA71A63C8F4}" type="sibTrans" cxnId="{8BC0D419-B8EC-1740-96DC-0FEEE3B396DA}">
      <dgm:prSet/>
      <dgm:spPr/>
      <dgm:t>
        <a:bodyPr/>
        <a:lstStyle/>
        <a:p>
          <a:endParaRPr lang="nl-NL"/>
        </a:p>
      </dgm:t>
    </dgm:pt>
    <dgm:pt modelId="{16AE4022-9CA7-DD43-A6F3-9925E47AB6D4}">
      <dgm:prSet/>
      <dgm:spPr/>
      <dgm:t>
        <a:bodyPr/>
        <a:lstStyle/>
        <a:p>
          <a:pPr rtl="0">
            <a:buNone/>
          </a:pPr>
          <a:r>
            <a:rPr lang="nl-NL" dirty="0"/>
            <a:t>20 weken </a:t>
          </a:r>
          <a:r>
            <a:rPr lang="nl-NL" dirty="0">
              <a:latin typeface="Arial" panose="020B0604020202020204"/>
            </a:rPr>
            <a:t>les</a:t>
          </a:r>
          <a:r>
            <a:rPr lang="nl-NL" i="0" dirty="0">
              <a:latin typeface="Arial" panose="020B0604020202020204"/>
            </a:rPr>
            <a:t> </a:t>
          </a:r>
          <a:r>
            <a:rPr lang="nl-NL" dirty="0">
              <a:latin typeface="Arial" panose="020B0604020202020204"/>
            </a:rPr>
            <a:t>+ 1e examen</a:t>
          </a:r>
          <a:endParaRPr lang="nl-NL" dirty="0" err="1"/>
        </a:p>
      </dgm:t>
    </dgm:pt>
    <dgm:pt modelId="{975B2B93-7D2D-B549-8284-BEC6CAFD75E9}" type="parTrans" cxnId="{D1812565-6BC1-8440-9549-6A9064135AE8}">
      <dgm:prSet/>
      <dgm:spPr/>
      <dgm:t>
        <a:bodyPr/>
        <a:lstStyle/>
        <a:p>
          <a:endParaRPr lang="nl-NL"/>
        </a:p>
      </dgm:t>
    </dgm:pt>
    <dgm:pt modelId="{D90D6252-588A-6043-9D46-D1B0C5D20753}" type="sibTrans" cxnId="{D1812565-6BC1-8440-9549-6A9064135AE8}">
      <dgm:prSet/>
      <dgm:spPr/>
      <dgm:t>
        <a:bodyPr/>
        <a:lstStyle/>
        <a:p>
          <a:endParaRPr lang="nl-NL"/>
        </a:p>
      </dgm:t>
    </dgm:pt>
    <dgm:pt modelId="{4E1EEA75-5C70-8F41-A1C5-B4D42181DFF4}">
      <dgm:prSet/>
      <dgm:spPr/>
      <dgm:t>
        <a:bodyPr/>
        <a:lstStyle/>
        <a:p>
          <a:pPr rtl="0">
            <a:buNone/>
          </a:pPr>
          <a:r>
            <a:rPr lang="nl-NL" dirty="0">
              <a:latin typeface="Arial" panose="020B0604020202020204"/>
            </a:rPr>
            <a:t>Behalen Go + afronden 1e examen</a:t>
          </a:r>
          <a:endParaRPr lang="nl-NL" dirty="0"/>
        </a:p>
      </dgm:t>
    </dgm:pt>
    <dgm:pt modelId="{2E196757-25BF-764F-A228-009552917BC7}" type="parTrans" cxnId="{95342543-4191-994B-AA46-B7A31F7FA182}">
      <dgm:prSet/>
      <dgm:spPr/>
      <dgm:t>
        <a:bodyPr/>
        <a:lstStyle/>
        <a:p>
          <a:endParaRPr lang="nl-NL"/>
        </a:p>
      </dgm:t>
    </dgm:pt>
    <dgm:pt modelId="{FFF44CBA-9F42-1F48-915F-4E5B4069787B}" type="sibTrans" cxnId="{95342543-4191-994B-AA46-B7A31F7FA182}">
      <dgm:prSet/>
      <dgm:spPr/>
      <dgm:t>
        <a:bodyPr/>
        <a:lstStyle/>
        <a:p>
          <a:endParaRPr lang="nl-NL"/>
        </a:p>
      </dgm:t>
    </dgm:pt>
    <dgm:pt modelId="{DAC53285-F392-294F-AA4C-F7021E47BD34}">
      <dgm:prSet phldr="0"/>
      <dgm:spPr/>
      <dgm:t>
        <a:bodyPr/>
        <a:lstStyle/>
        <a:p>
          <a:pPr rtl="0">
            <a:buNone/>
          </a:pPr>
          <a:r>
            <a:rPr lang="nl-NL" dirty="0">
              <a:latin typeface="Arial" panose="020B0604020202020204"/>
            </a:rPr>
            <a:t>20 weken afstudeerstage – 2e examen (geen vakanties maar vrije dagen)</a:t>
          </a:r>
          <a:endParaRPr lang="nl-NL" dirty="0"/>
        </a:p>
      </dgm:t>
    </dgm:pt>
    <dgm:pt modelId="{14615523-AF89-1742-BCAD-40464DFF9D32}" type="parTrans" cxnId="{652267E6-3B76-AE40-A101-9967570940FD}">
      <dgm:prSet/>
      <dgm:spPr/>
      <dgm:t>
        <a:bodyPr/>
        <a:lstStyle/>
        <a:p>
          <a:endParaRPr lang="nl-NL"/>
        </a:p>
      </dgm:t>
    </dgm:pt>
    <dgm:pt modelId="{96FB67FF-FD1A-4849-BCFF-02BDC0D8D268}" type="sibTrans" cxnId="{652267E6-3B76-AE40-A101-9967570940FD}">
      <dgm:prSet/>
      <dgm:spPr/>
      <dgm:t>
        <a:bodyPr/>
        <a:lstStyle/>
        <a:p>
          <a:endParaRPr lang="nl-NL"/>
        </a:p>
      </dgm:t>
    </dgm:pt>
    <dgm:pt modelId="{62D1D98A-4DB7-E446-95EC-FB0843460FFE}" type="pres">
      <dgm:prSet presAssocID="{396C5CE6-073F-F34F-BCA9-F4375463340E}" presName="linearFlow" presStyleCnt="0">
        <dgm:presLayoutVars>
          <dgm:dir/>
          <dgm:animLvl val="lvl"/>
          <dgm:resizeHandles val="exact"/>
        </dgm:presLayoutVars>
      </dgm:prSet>
      <dgm:spPr/>
    </dgm:pt>
    <dgm:pt modelId="{6B137881-D133-F947-9D3E-295955A59749}" type="pres">
      <dgm:prSet presAssocID="{2A3A55AD-55B8-1C4D-AE0B-C602EC186B82}" presName="composite" presStyleCnt="0"/>
      <dgm:spPr/>
    </dgm:pt>
    <dgm:pt modelId="{84BF11C8-B7A3-BD47-8601-2144625A19C2}" type="pres">
      <dgm:prSet presAssocID="{2A3A55AD-55B8-1C4D-AE0B-C602EC186B82}" presName="parentText" presStyleLbl="alignNode1" presStyleIdx="0" presStyleCnt="3" custLinFactNeighborX="0" custLinFactNeighborY="15189">
        <dgm:presLayoutVars>
          <dgm:chMax val="1"/>
          <dgm:bulletEnabled val="1"/>
        </dgm:presLayoutVars>
      </dgm:prSet>
      <dgm:spPr/>
    </dgm:pt>
    <dgm:pt modelId="{8996D7AB-96EC-7941-966C-22D7F19B0667}" type="pres">
      <dgm:prSet presAssocID="{2A3A55AD-55B8-1C4D-AE0B-C602EC186B82}" presName="descendantText" presStyleLbl="alignAcc1" presStyleIdx="0" presStyleCnt="3" custLinFactNeighborX="0" custLinFactNeighborY="23368">
        <dgm:presLayoutVars>
          <dgm:bulletEnabled val="1"/>
        </dgm:presLayoutVars>
      </dgm:prSet>
      <dgm:spPr/>
    </dgm:pt>
    <dgm:pt modelId="{2D8671BB-AC1C-2C4B-A622-19D946B81A46}" type="pres">
      <dgm:prSet presAssocID="{8D71B62F-2506-FA47-BC21-5448F14B3DAB}" presName="sp" presStyleCnt="0"/>
      <dgm:spPr/>
    </dgm:pt>
    <dgm:pt modelId="{78F1BFCD-491D-4840-8410-C778E20F6C43}" type="pres">
      <dgm:prSet presAssocID="{6E29941B-117E-7341-92EA-980F50BFDE7A}" presName="composite" presStyleCnt="0"/>
      <dgm:spPr/>
    </dgm:pt>
    <dgm:pt modelId="{0A17DD02-D822-7B4E-92F4-193B25CAB3DC}" type="pres">
      <dgm:prSet presAssocID="{6E29941B-117E-7341-92EA-980F50BFDE7A}" presName="parentText" presStyleLbl="alignNode1" presStyleIdx="1" presStyleCnt="3" custLinFactNeighborX="0" custLinFactNeighborY="15189">
        <dgm:presLayoutVars>
          <dgm:chMax val="1"/>
          <dgm:bulletEnabled val="1"/>
        </dgm:presLayoutVars>
      </dgm:prSet>
      <dgm:spPr/>
    </dgm:pt>
    <dgm:pt modelId="{ADA4248F-0C29-BE45-9CD1-2C669491A1E7}" type="pres">
      <dgm:prSet presAssocID="{6E29941B-117E-7341-92EA-980F50BFDE7A}" presName="descendantText" presStyleLbl="alignAcc1" presStyleIdx="1" presStyleCnt="3" custLinFactNeighborX="0" custLinFactNeighborY="23368">
        <dgm:presLayoutVars>
          <dgm:bulletEnabled val="1"/>
        </dgm:presLayoutVars>
      </dgm:prSet>
      <dgm:spPr/>
    </dgm:pt>
    <dgm:pt modelId="{BE221160-CCA7-584B-878B-533A8F7A0F73}" type="pres">
      <dgm:prSet presAssocID="{04D911C2-D908-8542-86DE-604A4ADF9742}" presName="sp" presStyleCnt="0"/>
      <dgm:spPr/>
    </dgm:pt>
    <dgm:pt modelId="{E7EF2720-BD35-FD4A-ADA2-D464B589E97E}" type="pres">
      <dgm:prSet presAssocID="{8D18CBA8-AC53-CB48-9089-DD8240A814DE}" presName="composite" presStyleCnt="0"/>
      <dgm:spPr/>
    </dgm:pt>
    <dgm:pt modelId="{613A5AFA-78E3-4148-9654-2630D80DEC60}" type="pres">
      <dgm:prSet presAssocID="{8D18CBA8-AC53-CB48-9089-DD8240A814DE}" presName="parentText" presStyleLbl="alignNode1" presStyleIdx="2" presStyleCnt="3" custLinFactNeighborY="5575">
        <dgm:presLayoutVars>
          <dgm:chMax val="1"/>
          <dgm:bulletEnabled val="1"/>
        </dgm:presLayoutVars>
      </dgm:prSet>
      <dgm:spPr/>
    </dgm:pt>
    <dgm:pt modelId="{A5265BB7-B289-7948-B3A9-845370419C43}" type="pres">
      <dgm:prSet presAssocID="{8D18CBA8-AC53-CB48-9089-DD8240A814DE}" presName="descendantText" presStyleLbl="alignAcc1" presStyleIdx="2" presStyleCnt="3" custLinFactNeighborY="11263">
        <dgm:presLayoutVars>
          <dgm:bulletEnabled val="1"/>
        </dgm:presLayoutVars>
      </dgm:prSet>
      <dgm:spPr/>
    </dgm:pt>
  </dgm:ptLst>
  <dgm:cxnLst>
    <dgm:cxn modelId="{B0B66405-85CB-1342-9C03-F52DD2E966B5}" type="presOf" srcId="{4E1EEA75-5C70-8F41-A1C5-B4D42181DFF4}" destId="{ADA4248F-0C29-BE45-9CD1-2C669491A1E7}" srcOrd="0" destOrd="0" presId="urn:microsoft.com/office/officeart/2005/8/layout/chevron2"/>
    <dgm:cxn modelId="{59D69414-E59C-7243-A21D-72E52DF6F572}" type="presOf" srcId="{6E29941B-117E-7341-92EA-980F50BFDE7A}" destId="{0A17DD02-D822-7B4E-92F4-193B25CAB3DC}" srcOrd="0" destOrd="0" presId="urn:microsoft.com/office/officeart/2005/8/layout/chevron2"/>
    <dgm:cxn modelId="{8BC0D419-B8EC-1740-96DC-0FEEE3B396DA}" srcId="{396C5CE6-073F-F34F-BCA9-F4375463340E}" destId="{8D18CBA8-AC53-CB48-9089-DD8240A814DE}" srcOrd="2" destOrd="0" parTransId="{2FCCAD84-E800-664B-B438-6F95F3C81A77}" sibTransId="{466EFA11-9254-7448-BC43-3EA71A63C8F4}"/>
    <dgm:cxn modelId="{151FCB32-5E9A-6040-B20B-22C078DB5872}" type="presOf" srcId="{DAC53285-F392-294F-AA4C-F7021E47BD34}" destId="{A5265BB7-B289-7948-B3A9-845370419C43}" srcOrd="0" destOrd="0" presId="urn:microsoft.com/office/officeart/2005/8/layout/chevron2"/>
    <dgm:cxn modelId="{95342543-4191-994B-AA46-B7A31F7FA182}" srcId="{6E29941B-117E-7341-92EA-980F50BFDE7A}" destId="{4E1EEA75-5C70-8F41-A1C5-B4D42181DFF4}" srcOrd="0" destOrd="0" parTransId="{2E196757-25BF-764F-A228-009552917BC7}" sibTransId="{FFF44CBA-9F42-1F48-915F-4E5B4069787B}"/>
    <dgm:cxn modelId="{D1812565-6BC1-8440-9549-6A9064135AE8}" srcId="{2A3A55AD-55B8-1C4D-AE0B-C602EC186B82}" destId="{16AE4022-9CA7-DD43-A6F3-9925E47AB6D4}" srcOrd="0" destOrd="0" parTransId="{975B2B93-7D2D-B549-8284-BEC6CAFD75E9}" sibTransId="{D90D6252-588A-6043-9D46-D1B0C5D20753}"/>
    <dgm:cxn modelId="{F175689D-D88F-6247-9A91-49B317FDF2A2}" type="presOf" srcId="{16AE4022-9CA7-DD43-A6F3-9925E47AB6D4}" destId="{8996D7AB-96EC-7941-966C-22D7F19B0667}" srcOrd="0" destOrd="0" presId="urn:microsoft.com/office/officeart/2005/8/layout/chevron2"/>
    <dgm:cxn modelId="{463DC3A7-6867-6840-B899-DF686321F58F}" type="presOf" srcId="{2A3A55AD-55B8-1C4D-AE0B-C602EC186B82}" destId="{84BF11C8-B7A3-BD47-8601-2144625A19C2}" srcOrd="0" destOrd="0" presId="urn:microsoft.com/office/officeart/2005/8/layout/chevron2"/>
    <dgm:cxn modelId="{6B49ECC4-518A-FE48-89BE-E2803AB2512D}" type="presOf" srcId="{396C5CE6-073F-F34F-BCA9-F4375463340E}" destId="{62D1D98A-4DB7-E446-95EC-FB0843460FFE}" srcOrd="0" destOrd="0" presId="urn:microsoft.com/office/officeart/2005/8/layout/chevron2"/>
    <dgm:cxn modelId="{0E4771C9-343A-7D41-9D6F-16CB1E8459BB}" type="presOf" srcId="{8D18CBA8-AC53-CB48-9089-DD8240A814DE}" destId="{613A5AFA-78E3-4148-9654-2630D80DEC60}" srcOrd="0" destOrd="0" presId="urn:microsoft.com/office/officeart/2005/8/layout/chevron2"/>
    <dgm:cxn modelId="{F3E046D9-828F-1741-89EB-3E92618210C7}" srcId="{396C5CE6-073F-F34F-BCA9-F4375463340E}" destId="{6E29941B-117E-7341-92EA-980F50BFDE7A}" srcOrd="1" destOrd="0" parTransId="{F110088E-2214-7C4F-8034-CBFC4CD2DD24}" sibTransId="{04D911C2-D908-8542-86DE-604A4ADF9742}"/>
    <dgm:cxn modelId="{652267E6-3B76-AE40-A101-9967570940FD}" srcId="{8D18CBA8-AC53-CB48-9089-DD8240A814DE}" destId="{DAC53285-F392-294F-AA4C-F7021E47BD34}" srcOrd="0" destOrd="0" parTransId="{14615523-AF89-1742-BCAD-40464DFF9D32}" sibTransId="{96FB67FF-FD1A-4849-BCFF-02BDC0D8D268}"/>
    <dgm:cxn modelId="{7EDD89E6-B764-3540-AE51-F4C48D7623AA}" srcId="{396C5CE6-073F-F34F-BCA9-F4375463340E}" destId="{2A3A55AD-55B8-1C4D-AE0B-C602EC186B82}" srcOrd="0" destOrd="0" parTransId="{49E9ADDD-2488-2345-8416-A5986B55D567}" sibTransId="{8D71B62F-2506-FA47-BC21-5448F14B3DAB}"/>
    <dgm:cxn modelId="{14B299C7-C045-0F4C-98C1-65B8B281888F}" type="presParOf" srcId="{62D1D98A-4DB7-E446-95EC-FB0843460FFE}" destId="{6B137881-D133-F947-9D3E-295955A59749}" srcOrd="0" destOrd="0" presId="urn:microsoft.com/office/officeart/2005/8/layout/chevron2"/>
    <dgm:cxn modelId="{7F768B80-0969-0041-9963-EFCC167E7BA0}" type="presParOf" srcId="{6B137881-D133-F947-9D3E-295955A59749}" destId="{84BF11C8-B7A3-BD47-8601-2144625A19C2}" srcOrd="0" destOrd="0" presId="urn:microsoft.com/office/officeart/2005/8/layout/chevron2"/>
    <dgm:cxn modelId="{46479A15-671A-BF42-A2B6-61D36C8DC61B}" type="presParOf" srcId="{6B137881-D133-F947-9D3E-295955A59749}" destId="{8996D7AB-96EC-7941-966C-22D7F19B0667}" srcOrd="1" destOrd="0" presId="urn:microsoft.com/office/officeart/2005/8/layout/chevron2"/>
    <dgm:cxn modelId="{C6A905BD-4DDA-3542-9958-6C09BB2954F4}" type="presParOf" srcId="{62D1D98A-4DB7-E446-95EC-FB0843460FFE}" destId="{2D8671BB-AC1C-2C4B-A622-19D946B81A46}" srcOrd="1" destOrd="0" presId="urn:microsoft.com/office/officeart/2005/8/layout/chevron2"/>
    <dgm:cxn modelId="{D36BD514-686C-804E-B2AF-77DCB5420917}" type="presParOf" srcId="{62D1D98A-4DB7-E446-95EC-FB0843460FFE}" destId="{78F1BFCD-491D-4840-8410-C778E20F6C43}" srcOrd="2" destOrd="0" presId="urn:microsoft.com/office/officeart/2005/8/layout/chevron2"/>
    <dgm:cxn modelId="{0C0E39CD-4B2F-D047-9200-BCCA47BEEB91}" type="presParOf" srcId="{78F1BFCD-491D-4840-8410-C778E20F6C43}" destId="{0A17DD02-D822-7B4E-92F4-193B25CAB3DC}" srcOrd="0" destOrd="0" presId="urn:microsoft.com/office/officeart/2005/8/layout/chevron2"/>
    <dgm:cxn modelId="{D9B46BFC-E0E0-D440-BD2C-DBFE90C2EB91}" type="presParOf" srcId="{78F1BFCD-491D-4840-8410-C778E20F6C43}" destId="{ADA4248F-0C29-BE45-9CD1-2C669491A1E7}" srcOrd="1" destOrd="0" presId="urn:microsoft.com/office/officeart/2005/8/layout/chevron2"/>
    <dgm:cxn modelId="{565CEC55-096F-AB4B-9B64-67AB74E56187}" type="presParOf" srcId="{62D1D98A-4DB7-E446-95EC-FB0843460FFE}" destId="{BE221160-CCA7-584B-878B-533A8F7A0F73}" srcOrd="3" destOrd="0" presId="urn:microsoft.com/office/officeart/2005/8/layout/chevron2"/>
    <dgm:cxn modelId="{7806C0E4-5CFF-A049-AA4E-48E415B0DC46}" type="presParOf" srcId="{62D1D98A-4DB7-E446-95EC-FB0843460FFE}" destId="{E7EF2720-BD35-FD4A-ADA2-D464B589E97E}" srcOrd="4" destOrd="0" presId="urn:microsoft.com/office/officeart/2005/8/layout/chevron2"/>
    <dgm:cxn modelId="{2D682882-BD4A-2248-9C97-3E9C0695E10C}" type="presParOf" srcId="{E7EF2720-BD35-FD4A-ADA2-D464B589E97E}" destId="{613A5AFA-78E3-4148-9654-2630D80DEC60}" srcOrd="0" destOrd="0" presId="urn:microsoft.com/office/officeart/2005/8/layout/chevron2"/>
    <dgm:cxn modelId="{FF1473CE-7F5B-B048-B73D-6A6C2EE75BBE}" type="presParOf" srcId="{E7EF2720-BD35-FD4A-ADA2-D464B589E97E}" destId="{A5265BB7-B289-7948-B3A9-845370419C4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BF88739-EAE3-5541-B3F2-00BF52261DCF}" type="doc">
      <dgm:prSet loTypeId="urn:microsoft.com/office/officeart/2005/8/layout/target1" loCatId="relationship" qsTypeId="urn:microsoft.com/office/officeart/2005/8/quickstyle/3d1" qsCatId="3D" csTypeId="urn:microsoft.com/office/officeart/2005/8/colors/accent1_2" csCatId="accent1" phldr="1"/>
      <dgm:spPr/>
      <dgm:t>
        <a:bodyPr/>
        <a:lstStyle/>
        <a:p>
          <a:endParaRPr lang="nl-NL"/>
        </a:p>
      </dgm:t>
    </dgm:pt>
    <dgm:pt modelId="{8E287951-6820-B84C-9102-D582AD7318AD}">
      <dgm:prSet custT="1"/>
      <dgm:spPr/>
      <dgm:t>
        <a:bodyPr/>
        <a:lstStyle/>
        <a:p>
          <a:r>
            <a:rPr lang="nl-NL" sz="2000" dirty="0"/>
            <a:t>Studieloopbaanbegeleider (SLB-er) </a:t>
          </a:r>
        </a:p>
      </dgm:t>
    </dgm:pt>
    <dgm:pt modelId="{CA388623-6C4F-6049-A375-9359BA773B5D}" type="parTrans" cxnId="{2D9207AF-1AF0-194A-883B-63D0A8EF910A}">
      <dgm:prSet/>
      <dgm:spPr/>
      <dgm:t>
        <a:bodyPr/>
        <a:lstStyle/>
        <a:p>
          <a:endParaRPr lang="nl-NL"/>
        </a:p>
      </dgm:t>
    </dgm:pt>
    <dgm:pt modelId="{7CF3D7D6-B3C2-6B4A-A790-0B497CD3DE81}" type="sibTrans" cxnId="{2D9207AF-1AF0-194A-883B-63D0A8EF910A}">
      <dgm:prSet/>
      <dgm:spPr/>
      <dgm:t>
        <a:bodyPr/>
        <a:lstStyle/>
        <a:p>
          <a:endParaRPr lang="nl-NL"/>
        </a:p>
      </dgm:t>
    </dgm:pt>
    <dgm:pt modelId="{E52B6347-EC5A-F142-A605-5F6F5AD39F89}">
      <dgm:prSet custT="1"/>
      <dgm:spPr/>
      <dgm:t>
        <a:bodyPr/>
        <a:lstStyle/>
        <a:p>
          <a:r>
            <a:rPr lang="nl-NL" sz="2000" dirty="0"/>
            <a:t>Zorgschil</a:t>
          </a:r>
        </a:p>
      </dgm:t>
    </dgm:pt>
    <dgm:pt modelId="{690EA7A3-0F91-4F45-AAA8-3E126BE3EF4E}" type="parTrans" cxnId="{274FDBA7-F797-6D47-9AA3-1D0C6D144E6F}">
      <dgm:prSet/>
      <dgm:spPr/>
      <dgm:t>
        <a:bodyPr/>
        <a:lstStyle/>
        <a:p>
          <a:endParaRPr lang="nl-NL"/>
        </a:p>
      </dgm:t>
    </dgm:pt>
    <dgm:pt modelId="{C43B5CD2-4F20-0149-A53F-513E2DF7A702}" type="sibTrans" cxnId="{274FDBA7-F797-6D47-9AA3-1D0C6D144E6F}">
      <dgm:prSet/>
      <dgm:spPr/>
      <dgm:t>
        <a:bodyPr/>
        <a:lstStyle/>
        <a:p>
          <a:endParaRPr lang="nl-NL"/>
        </a:p>
      </dgm:t>
    </dgm:pt>
    <dgm:pt modelId="{D7237A6D-0B31-A746-AA0D-466691AFF764}">
      <dgm:prSet custT="1"/>
      <dgm:spPr/>
      <dgm:t>
        <a:bodyPr/>
        <a:lstStyle/>
        <a:p>
          <a:r>
            <a:rPr lang="nl-NL" sz="2000" dirty="0"/>
            <a:t>Passend Onderwijs</a:t>
          </a:r>
        </a:p>
      </dgm:t>
    </dgm:pt>
    <dgm:pt modelId="{F31BEFED-7493-FA4D-A11E-D15B93B9E1B1}" type="parTrans" cxnId="{DEE265F9-6743-3848-B315-6F2276A0E9F6}">
      <dgm:prSet/>
      <dgm:spPr/>
      <dgm:t>
        <a:bodyPr/>
        <a:lstStyle/>
        <a:p>
          <a:endParaRPr lang="nl-NL"/>
        </a:p>
      </dgm:t>
    </dgm:pt>
    <dgm:pt modelId="{76C0D979-A115-9147-8AC6-EB847872CED1}" type="sibTrans" cxnId="{DEE265F9-6743-3848-B315-6F2276A0E9F6}">
      <dgm:prSet/>
      <dgm:spPr/>
      <dgm:t>
        <a:bodyPr/>
        <a:lstStyle/>
        <a:p>
          <a:endParaRPr lang="nl-NL"/>
        </a:p>
      </dgm:t>
    </dgm:pt>
    <dgm:pt modelId="{74DD8425-CD45-6F46-813D-D45F8ED2FE29}" type="pres">
      <dgm:prSet presAssocID="{1BF88739-EAE3-5541-B3F2-00BF52261DCF}" presName="composite" presStyleCnt="0">
        <dgm:presLayoutVars>
          <dgm:chMax val="5"/>
          <dgm:dir/>
          <dgm:resizeHandles val="exact"/>
        </dgm:presLayoutVars>
      </dgm:prSet>
      <dgm:spPr/>
    </dgm:pt>
    <dgm:pt modelId="{EFC2284F-FCEC-374D-A003-CE303BB2C359}" type="pres">
      <dgm:prSet presAssocID="{8E287951-6820-B84C-9102-D582AD7318AD}" presName="circle1" presStyleLbl="lnNode1" presStyleIdx="0" presStyleCnt="3"/>
      <dgm:spPr>
        <a:gradFill rotWithShape="0">
          <a:gsLst>
            <a:gs pos="0">
              <a:schemeClr val="accent2">
                <a:lumMod val="40000"/>
                <a:lumOff val="60000"/>
              </a:schemeClr>
            </a:gs>
            <a:gs pos="50000">
              <a:schemeClr val="accent2"/>
            </a:gs>
            <a:gs pos="100000">
              <a:schemeClr val="accent2">
                <a:lumMod val="40000"/>
                <a:lumOff val="60000"/>
              </a:schemeClr>
            </a:gs>
          </a:gsLst>
        </a:gradFill>
      </dgm:spPr>
    </dgm:pt>
    <dgm:pt modelId="{DADF4EB5-81D1-A045-8F1D-2B993B6C2089}" type="pres">
      <dgm:prSet presAssocID="{8E287951-6820-B84C-9102-D582AD7318AD}" presName="text1" presStyleLbl="revTx" presStyleIdx="0" presStyleCnt="3" custScaleX="206921">
        <dgm:presLayoutVars>
          <dgm:bulletEnabled val="1"/>
        </dgm:presLayoutVars>
      </dgm:prSet>
      <dgm:spPr/>
    </dgm:pt>
    <dgm:pt modelId="{60866BF8-D924-C54B-9473-79DE4E27A6FD}" type="pres">
      <dgm:prSet presAssocID="{8E287951-6820-B84C-9102-D582AD7318AD}" presName="line1" presStyleLbl="callout" presStyleIdx="0" presStyleCnt="6"/>
      <dgm:spPr/>
    </dgm:pt>
    <dgm:pt modelId="{F7A0EB3A-AA89-5B41-8415-C0327F73EB4E}" type="pres">
      <dgm:prSet presAssocID="{8E287951-6820-B84C-9102-D582AD7318AD}" presName="d1" presStyleLbl="callout" presStyleIdx="1" presStyleCnt="6"/>
      <dgm:spPr/>
    </dgm:pt>
    <dgm:pt modelId="{6DCC75DF-6BB5-014C-B4C3-9EC5458A24B3}" type="pres">
      <dgm:prSet presAssocID="{E52B6347-EC5A-F142-A605-5F6F5AD39F89}" presName="circle2" presStyleLbl="lnNode1" presStyleIdx="1" presStyleCnt="3"/>
      <dgm:spPr>
        <a:gradFill rotWithShape="0">
          <a:gsLst>
            <a:gs pos="0">
              <a:schemeClr val="accent3">
                <a:lumMod val="40000"/>
                <a:lumOff val="60000"/>
              </a:schemeClr>
            </a:gs>
            <a:gs pos="50000">
              <a:schemeClr val="accent3"/>
            </a:gs>
            <a:gs pos="100000">
              <a:schemeClr val="accent3">
                <a:lumMod val="40000"/>
                <a:lumOff val="60000"/>
              </a:schemeClr>
            </a:gs>
          </a:gsLst>
        </a:gradFill>
      </dgm:spPr>
    </dgm:pt>
    <dgm:pt modelId="{A4D41B54-0779-F640-85C0-607550226A92}" type="pres">
      <dgm:prSet presAssocID="{E52B6347-EC5A-F142-A605-5F6F5AD39F89}" presName="text2" presStyleLbl="revTx" presStyleIdx="1" presStyleCnt="3">
        <dgm:presLayoutVars>
          <dgm:bulletEnabled val="1"/>
        </dgm:presLayoutVars>
      </dgm:prSet>
      <dgm:spPr/>
    </dgm:pt>
    <dgm:pt modelId="{EB985555-590A-234E-B660-1405693ED1BF}" type="pres">
      <dgm:prSet presAssocID="{E52B6347-EC5A-F142-A605-5F6F5AD39F89}" presName="line2" presStyleLbl="callout" presStyleIdx="2" presStyleCnt="6"/>
      <dgm:spPr/>
    </dgm:pt>
    <dgm:pt modelId="{22110ABE-DD8D-B340-83E7-6B5D2F178398}" type="pres">
      <dgm:prSet presAssocID="{E52B6347-EC5A-F142-A605-5F6F5AD39F89}" presName="d2" presStyleLbl="callout" presStyleIdx="3" presStyleCnt="6"/>
      <dgm:spPr/>
    </dgm:pt>
    <dgm:pt modelId="{3408053D-9647-274F-8697-746D89265168}" type="pres">
      <dgm:prSet presAssocID="{D7237A6D-0B31-A746-AA0D-466691AFF764}" presName="circle3" presStyleLbl="lnNode1" presStyleIdx="2" presStyleCnt="3"/>
      <dgm:spPr>
        <a:gradFill rotWithShape="0">
          <a:gsLst>
            <a:gs pos="0">
              <a:schemeClr val="accent1">
                <a:hueOff val="0"/>
                <a:satOff val="0"/>
                <a:lumOff val="0"/>
                <a:alphaOff val="0"/>
                <a:satMod val="103000"/>
                <a:lumMod val="102000"/>
                <a:tint val="94000"/>
              </a:schemeClr>
            </a:gs>
            <a:gs pos="50000">
              <a:schemeClr val="accent1"/>
            </a:gs>
            <a:gs pos="100000">
              <a:schemeClr val="accent1">
                <a:hueOff val="0"/>
                <a:satOff val="0"/>
                <a:lumOff val="0"/>
                <a:alphaOff val="0"/>
                <a:lumMod val="99000"/>
                <a:satMod val="120000"/>
                <a:shade val="78000"/>
              </a:schemeClr>
            </a:gs>
          </a:gsLst>
        </a:gradFill>
      </dgm:spPr>
    </dgm:pt>
    <dgm:pt modelId="{70C72C06-B8D1-3B4B-AFA8-F3B12D8B70E4}" type="pres">
      <dgm:prSet presAssocID="{D7237A6D-0B31-A746-AA0D-466691AFF764}" presName="text3" presStyleLbl="revTx" presStyleIdx="2" presStyleCnt="3">
        <dgm:presLayoutVars>
          <dgm:bulletEnabled val="1"/>
        </dgm:presLayoutVars>
      </dgm:prSet>
      <dgm:spPr/>
    </dgm:pt>
    <dgm:pt modelId="{419B78F7-E8EA-7A49-894E-ED8B59594E5F}" type="pres">
      <dgm:prSet presAssocID="{D7237A6D-0B31-A746-AA0D-466691AFF764}" presName="line3" presStyleLbl="callout" presStyleIdx="4" presStyleCnt="6"/>
      <dgm:spPr/>
    </dgm:pt>
    <dgm:pt modelId="{90120D91-97F3-E04A-A216-29C0E6288EAD}" type="pres">
      <dgm:prSet presAssocID="{D7237A6D-0B31-A746-AA0D-466691AFF764}" presName="d3" presStyleLbl="callout" presStyleIdx="5" presStyleCnt="6"/>
      <dgm:spPr/>
    </dgm:pt>
  </dgm:ptLst>
  <dgm:cxnLst>
    <dgm:cxn modelId="{9268043A-873B-C840-B416-A18938D2FF88}" type="presOf" srcId="{E52B6347-EC5A-F142-A605-5F6F5AD39F89}" destId="{A4D41B54-0779-F640-85C0-607550226A92}" srcOrd="0" destOrd="0" presId="urn:microsoft.com/office/officeart/2005/8/layout/target1"/>
    <dgm:cxn modelId="{EF18853A-238D-154E-9D0A-52746F7229BF}" type="presOf" srcId="{8E287951-6820-B84C-9102-D582AD7318AD}" destId="{DADF4EB5-81D1-A045-8F1D-2B993B6C2089}" srcOrd="0" destOrd="0" presId="urn:microsoft.com/office/officeart/2005/8/layout/target1"/>
    <dgm:cxn modelId="{96C3C49C-392F-9F48-84FE-3D327FC1DE48}" type="presOf" srcId="{D7237A6D-0B31-A746-AA0D-466691AFF764}" destId="{70C72C06-B8D1-3B4B-AFA8-F3B12D8B70E4}" srcOrd="0" destOrd="0" presId="urn:microsoft.com/office/officeart/2005/8/layout/target1"/>
    <dgm:cxn modelId="{2B6633A0-57F6-CE41-8CB6-2409A5E98799}" type="presOf" srcId="{1BF88739-EAE3-5541-B3F2-00BF52261DCF}" destId="{74DD8425-CD45-6F46-813D-D45F8ED2FE29}" srcOrd="0" destOrd="0" presId="urn:microsoft.com/office/officeart/2005/8/layout/target1"/>
    <dgm:cxn modelId="{274FDBA7-F797-6D47-9AA3-1D0C6D144E6F}" srcId="{1BF88739-EAE3-5541-B3F2-00BF52261DCF}" destId="{E52B6347-EC5A-F142-A605-5F6F5AD39F89}" srcOrd="1" destOrd="0" parTransId="{690EA7A3-0F91-4F45-AAA8-3E126BE3EF4E}" sibTransId="{C43B5CD2-4F20-0149-A53F-513E2DF7A702}"/>
    <dgm:cxn modelId="{2D9207AF-1AF0-194A-883B-63D0A8EF910A}" srcId="{1BF88739-EAE3-5541-B3F2-00BF52261DCF}" destId="{8E287951-6820-B84C-9102-D582AD7318AD}" srcOrd="0" destOrd="0" parTransId="{CA388623-6C4F-6049-A375-9359BA773B5D}" sibTransId="{7CF3D7D6-B3C2-6B4A-A790-0B497CD3DE81}"/>
    <dgm:cxn modelId="{DEE265F9-6743-3848-B315-6F2276A0E9F6}" srcId="{1BF88739-EAE3-5541-B3F2-00BF52261DCF}" destId="{D7237A6D-0B31-A746-AA0D-466691AFF764}" srcOrd="2" destOrd="0" parTransId="{F31BEFED-7493-FA4D-A11E-D15B93B9E1B1}" sibTransId="{76C0D979-A115-9147-8AC6-EB847872CED1}"/>
    <dgm:cxn modelId="{967C6686-6ABA-3B4B-B475-9438221873F2}" type="presParOf" srcId="{74DD8425-CD45-6F46-813D-D45F8ED2FE29}" destId="{EFC2284F-FCEC-374D-A003-CE303BB2C359}" srcOrd="0" destOrd="0" presId="urn:microsoft.com/office/officeart/2005/8/layout/target1"/>
    <dgm:cxn modelId="{C6FFA3BD-1EF1-1B48-AF88-DB684C9C6D07}" type="presParOf" srcId="{74DD8425-CD45-6F46-813D-D45F8ED2FE29}" destId="{DADF4EB5-81D1-A045-8F1D-2B993B6C2089}" srcOrd="1" destOrd="0" presId="urn:microsoft.com/office/officeart/2005/8/layout/target1"/>
    <dgm:cxn modelId="{02FEDB7D-F140-9A48-8BF9-8B737E92CFA2}" type="presParOf" srcId="{74DD8425-CD45-6F46-813D-D45F8ED2FE29}" destId="{60866BF8-D924-C54B-9473-79DE4E27A6FD}" srcOrd="2" destOrd="0" presId="urn:microsoft.com/office/officeart/2005/8/layout/target1"/>
    <dgm:cxn modelId="{E0C488A1-EB3F-7446-876D-12849134AFB2}" type="presParOf" srcId="{74DD8425-CD45-6F46-813D-D45F8ED2FE29}" destId="{F7A0EB3A-AA89-5B41-8415-C0327F73EB4E}" srcOrd="3" destOrd="0" presId="urn:microsoft.com/office/officeart/2005/8/layout/target1"/>
    <dgm:cxn modelId="{272B9EDE-A286-DF48-99E7-54D1255C16AB}" type="presParOf" srcId="{74DD8425-CD45-6F46-813D-D45F8ED2FE29}" destId="{6DCC75DF-6BB5-014C-B4C3-9EC5458A24B3}" srcOrd="4" destOrd="0" presId="urn:microsoft.com/office/officeart/2005/8/layout/target1"/>
    <dgm:cxn modelId="{380FE8C5-491A-374C-A02A-0F3E239A4B3D}" type="presParOf" srcId="{74DD8425-CD45-6F46-813D-D45F8ED2FE29}" destId="{A4D41B54-0779-F640-85C0-607550226A92}" srcOrd="5" destOrd="0" presId="urn:microsoft.com/office/officeart/2005/8/layout/target1"/>
    <dgm:cxn modelId="{28B241AB-EC03-204B-87EE-9566169BF5D4}" type="presParOf" srcId="{74DD8425-CD45-6F46-813D-D45F8ED2FE29}" destId="{EB985555-590A-234E-B660-1405693ED1BF}" srcOrd="6" destOrd="0" presId="urn:microsoft.com/office/officeart/2005/8/layout/target1"/>
    <dgm:cxn modelId="{10E7856B-012F-7E4F-8782-9576D9352EA1}" type="presParOf" srcId="{74DD8425-CD45-6F46-813D-D45F8ED2FE29}" destId="{22110ABE-DD8D-B340-83E7-6B5D2F178398}" srcOrd="7" destOrd="0" presId="urn:microsoft.com/office/officeart/2005/8/layout/target1"/>
    <dgm:cxn modelId="{92DDA21B-6BA3-EA4D-AAA1-8D048EC2AF34}" type="presParOf" srcId="{74DD8425-CD45-6F46-813D-D45F8ED2FE29}" destId="{3408053D-9647-274F-8697-746D89265168}" srcOrd="8" destOrd="0" presId="urn:microsoft.com/office/officeart/2005/8/layout/target1"/>
    <dgm:cxn modelId="{258D6388-59B0-EB44-A68B-41B3ED96F30D}" type="presParOf" srcId="{74DD8425-CD45-6F46-813D-D45F8ED2FE29}" destId="{70C72C06-B8D1-3B4B-AFA8-F3B12D8B70E4}" srcOrd="9" destOrd="0" presId="urn:microsoft.com/office/officeart/2005/8/layout/target1"/>
    <dgm:cxn modelId="{1E67496D-B3C6-4E4F-958C-4A27EE15C666}" type="presParOf" srcId="{74DD8425-CD45-6F46-813D-D45F8ED2FE29}" destId="{419B78F7-E8EA-7A49-894E-ED8B59594E5F}" srcOrd="10" destOrd="0" presId="urn:microsoft.com/office/officeart/2005/8/layout/target1"/>
    <dgm:cxn modelId="{66A3C3C2-8C2E-734C-A5FE-24D892EB4CE1}" type="presParOf" srcId="{74DD8425-CD45-6F46-813D-D45F8ED2FE29}" destId="{90120D91-97F3-E04A-A216-29C0E6288EAD}"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46C17BC-FB55-6748-8BFB-C3C57A22A14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l-NL"/>
        </a:p>
      </dgm:t>
    </dgm:pt>
    <dgm:pt modelId="{7FA2754E-3A2E-4D4D-92A3-7ECCA8D04723}">
      <dgm:prSet/>
      <dgm:spPr/>
      <dgm:t>
        <a:bodyPr/>
        <a:lstStyle/>
        <a:p>
          <a:r>
            <a:rPr lang="nl-NL" b="0" i="0" baseline="0" dirty="0"/>
            <a:t>In geval van te hoog verzuim van student volgt automatische melding bij leerplicht.</a:t>
          </a:r>
          <a:endParaRPr lang="nl-NL" dirty="0"/>
        </a:p>
      </dgm:t>
    </dgm:pt>
    <dgm:pt modelId="{93CBACE6-0FCF-0B41-AB56-3A9ED2EE055C}" type="parTrans" cxnId="{19376137-38A1-B54C-8E87-55618DA1C52F}">
      <dgm:prSet/>
      <dgm:spPr/>
      <dgm:t>
        <a:bodyPr/>
        <a:lstStyle/>
        <a:p>
          <a:endParaRPr lang="nl-NL"/>
        </a:p>
      </dgm:t>
    </dgm:pt>
    <dgm:pt modelId="{87759EFD-9CD6-4A4A-BE8B-BA485B004C0A}" type="sibTrans" cxnId="{19376137-38A1-B54C-8E87-55618DA1C52F}">
      <dgm:prSet/>
      <dgm:spPr/>
      <dgm:t>
        <a:bodyPr/>
        <a:lstStyle/>
        <a:p>
          <a:endParaRPr lang="nl-NL"/>
        </a:p>
      </dgm:t>
    </dgm:pt>
    <dgm:pt modelId="{34FE054D-3DBC-6545-BB62-CBA9433DC01C}" type="pres">
      <dgm:prSet presAssocID="{A46C17BC-FB55-6748-8BFB-C3C57A22A148}" presName="linear" presStyleCnt="0">
        <dgm:presLayoutVars>
          <dgm:animLvl val="lvl"/>
          <dgm:resizeHandles val="exact"/>
        </dgm:presLayoutVars>
      </dgm:prSet>
      <dgm:spPr/>
    </dgm:pt>
    <dgm:pt modelId="{6AA881C0-5B08-3E4B-80EB-F417C019FEC3}" type="pres">
      <dgm:prSet presAssocID="{7FA2754E-3A2E-4D4D-92A3-7ECCA8D04723}" presName="parentText" presStyleLbl="node1" presStyleIdx="0" presStyleCnt="1" custLinFactNeighborX="18598" custLinFactNeighborY="-3140">
        <dgm:presLayoutVars>
          <dgm:chMax val="0"/>
          <dgm:bulletEnabled val="1"/>
        </dgm:presLayoutVars>
      </dgm:prSet>
      <dgm:spPr/>
    </dgm:pt>
  </dgm:ptLst>
  <dgm:cxnLst>
    <dgm:cxn modelId="{19376137-38A1-B54C-8E87-55618DA1C52F}" srcId="{A46C17BC-FB55-6748-8BFB-C3C57A22A148}" destId="{7FA2754E-3A2E-4D4D-92A3-7ECCA8D04723}" srcOrd="0" destOrd="0" parTransId="{93CBACE6-0FCF-0B41-AB56-3A9ED2EE055C}" sibTransId="{87759EFD-9CD6-4A4A-BE8B-BA485B004C0A}"/>
    <dgm:cxn modelId="{3193E33F-97E3-F348-9E57-5A20AA494BDD}" type="presOf" srcId="{7FA2754E-3A2E-4D4D-92A3-7ECCA8D04723}" destId="{6AA881C0-5B08-3E4B-80EB-F417C019FEC3}" srcOrd="0" destOrd="0" presId="urn:microsoft.com/office/officeart/2005/8/layout/vList2"/>
    <dgm:cxn modelId="{C509DE52-B668-5547-B383-3DE1C2F9C2C8}" type="presOf" srcId="{A46C17BC-FB55-6748-8BFB-C3C57A22A148}" destId="{34FE054D-3DBC-6545-BB62-CBA9433DC01C}" srcOrd="0" destOrd="0" presId="urn:microsoft.com/office/officeart/2005/8/layout/vList2"/>
    <dgm:cxn modelId="{20F78680-3F14-5448-88A7-2C866727091C}" type="presParOf" srcId="{34FE054D-3DBC-6545-BB62-CBA9433DC01C}" destId="{6AA881C0-5B08-3E4B-80EB-F417C019FEC3}"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02045DF-5277-604B-8D6A-8EA44A2E0940}" type="doc">
      <dgm:prSet loTypeId="urn:microsoft.com/office/officeart/2005/8/layout/lProcess3" loCatId="list" qsTypeId="urn:microsoft.com/office/officeart/2005/8/quickstyle/3d4" qsCatId="3D" csTypeId="urn:microsoft.com/office/officeart/2005/8/colors/accent1_2" csCatId="accent1" phldr="1"/>
      <dgm:spPr/>
      <dgm:t>
        <a:bodyPr/>
        <a:lstStyle/>
        <a:p>
          <a:endParaRPr lang="nl-NL"/>
        </a:p>
      </dgm:t>
    </dgm:pt>
    <dgm:pt modelId="{4FD8160A-838A-AE46-9172-D26E22891831}">
      <dgm:prSet/>
      <dgm:spPr/>
      <dgm:t>
        <a:bodyPr/>
        <a:lstStyle/>
        <a:p>
          <a:r>
            <a:rPr lang="nl-NL"/>
            <a:t>Informatie gaat naar student, niet naar de ouders </a:t>
          </a:r>
        </a:p>
      </dgm:t>
    </dgm:pt>
    <dgm:pt modelId="{340B7EB2-D0EE-7846-9842-A14087676234}" type="parTrans" cxnId="{89721531-B593-934B-A9A8-61CF3DEF22B9}">
      <dgm:prSet/>
      <dgm:spPr/>
      <dgm:t>
        <a:bodyPr/>
        <a:lstStyle/>
        <a:p>
          <a:endParaRPr lang="nl-NL"/>
        </a:p>
      </dgm:t>
    </dgm:pt>
    <dgm:pt modelId="{2AD42738-9DD2-8449-9FA6-2896E8B9F26A}" type="sibTrans" cxnId="{89721531-B593-934B-A9A8-61CF3DEF22B9}">
      <dgm:prSet/>
      <dgm:spPr/>
      <dgm:t>
        <a:bodyPr/>
        <a:lstStyle/>
        <a:p>
          <a:endParaRPr lang="nl-NL"/>
        </a:p>
      </dgm:t>
    </dgm:pt>
    <dgm:pt modelId="{CF47B385-529E-3E41-BF06-14A8486AF8FE}">
      <dgm:prSet/>
      <dgm:spPr>
        <a:solidFill>
          <a:schemeClr val="accent3"/>
        </a:solidFill>
      </dgm:spPr>
      <dgm:t>
        <a:bodyPr/>
        <a:lstStyle/>
        <a:p>
          <a:r>
            <a:rPr lang="nl-NL" dirty="0"/>
            <a:t>Alle communicatie via</a:t>
          </a:r>
        </a:p>
      </dgm:t>
    </dgm:pt>
    <dgm:pt modelId="{1B46AF55-A26B-6443-96B2-C76FBDA75501}" type="parTrans" cxnId="{92D687C3-B2AC-E049-8CA9-7E78F5CD727B}">
      <dgm:prSet/>
      <dgm:spPr/>
      <dgm:t>
        <a:bodyPr/>
        <a:lstStyle/>
        <a:p>
          <a:endParaRPr lang="nl-NL"/>
        </a:p>
      </dgm:t>
    </dgm:pt>
    <dgm:pt modelId="{5893E613-61ED-DE46-9183-B23CED57CDA0}" type="sibTrans" cxnId="{92D687C3-B2AC-E049-8CA9-7E78F5CD727B}">
      <dgm:prSet/>
      <dgm:spPr/>
      <dgm:t>
        <a:bodyPr/>
        <a:lstStyle/>
        <a:p>
          <a:endParaRPr lang="nl-NL"/>
        </a:p>
      </dgm:t>
    </dgm:pt>
    <dgm:pt modelId="{DCB8079F-F6A9-E84F-B128-4397B99CBA68}">
      <dgm:prSet custT="1"/>
      <dgm:spPr/>
      <dgm:t>
        <a:bodyPr/>
        <a:lstStyle/>
        <a:p>
          <a:r>
            <a:rPr lang="nl-NL" sz="1600" dirty="0"/>
            <a:t>Da Vinci e-mailadres: </a:t>
          </a:r>
          <a:r>
            <a:rPr lang="nl-NL" sz="1600" dirty="0">
              <a:hlinkClick xmlns:r="http://schemas.openxmlformats.org/officeDocument/2006/relationships" r:id="rId1"/>
            </a:rPr>
            <a:t>studentnummer@mydavinci.nl</a:t>
          </a:r>
          <a:r>
            <a:rPr lang="nl-NL" sz="1600" dirty="0"/>
            <a:t> </a:t>
          </a:r>
        </a:p>
      </dgm:t>
    </dgm:pt>
    <dgm:pt modelId="{3CD10D7E-5041-B446-8BD6-EE22E8CAFB66}" type="parTrans" cxnId="{D0F74E71-3209-554E-800E-B1DB8D9625B4}">
      <dgm:prSet/>
      <dgm:spPr/>
      <dgm:t>
        <a:bodyPr/>
        <a:lstStyle/>
        <a:p>
          <a:endParaRPr lang="nl-NL"/>
        </a:p>
      </dgm:t>
    </dgm:pt>
    <dgm:pt modelId="{B1D406CC-902B-DB4D-96F2-58DED972495D}" type="sibTrans" cxnId="{D0F74E71-3209-554E-800E-B1DB8D9625B4}">
      <dgm:prSet/>
      <dgm:spPr/>
      <dgm:t>
        <a:bodyPr/>
        <a:lstStyle/>
        <a:p>
          <a:endParaRPr lang="nl-NL"/>
        </a:p>
      </dgm:t>
    </dgm:pt>
    <dgm:pt modelId="{F3642D12-F281-6447-AE5F-5C23A658A651}">
      <dgm:prSet/>
      <dgm:spPr/>
      <dgm:t>
        <a:bodyPr/>
        <a:lstStyle/>
        <a:p>
          <a:r>
            <a:rPr lang="nl-NL" dirty="0" err="1"/>
            <a:t>Mydavinci</a:t>
          </a:r>
          <a:r>
            <a:rPr lang="nl-NL" dirty="0"/>
            <a:t> met inlogcode (</a:t>
          </a:r>
          <a:r>
            <a:rPr lang="nl-NL" dirty="0">
              <a:hlinkClick xmlns:r="http://schemas.openxmlformats.org/officeDocument/2006/relationships" r:id="rId2"/>
            </a:rPr>
            <a:t>mydavinci.nl</a:t>
          </a:r>
          <a:r>
            <a:rPr lang="nl-NL" dirty="0"/>
            <a:t>)</a:t>
          </a:r>
        </a:p>
      </dgm:t>
    </dgm:pt>
    <dgm:pt modelId="{DCDB22CD-D5B2-224F-B3C8-75BBB77C60E5}" type="parTrans" cxnId="{49298382-F188-6142-95BE-50679FDF4695}">
      <dgm:prSet/>
      <dgm:spPr/>
      <dgm:t>
        <a:bodyPr/>
        <a:lstStyle/>
        <a:p>
          <a:endParaRPr lang="nl-NL"/>
        </a:p>
      </dgm:t>
    </dgm:pt>
    <dgm:pt modelId="{E761020A-7B00-8A4E-A12C-EAC2FFD166C2}" type="sibTrans" cxnId="{49298382-F188-6142-95BE-50679FDF4695}">
      <dgm:prSet/>
      <dgm:spPr/>
      <dgm:t>
        <a:bodyPr/>
        <a:lstStyle/>
        <a:p>
          <a:endParaRPr lang="nl-NL"/>
        </a:p>
      </dgm:t>
    </dgm:pt>
    <dgm:pt modelId="{AEAB877A-17CD-F74A-AC5D-C00F1AEBF0AE}">
      <dgm:prSet/>
      <dgm:spPr/>
      <dgm:t>
        <a:bodyPr/>
        <a:lstStyle/>
        <a:p>
          <a:r>
            <a:rPr lang="nl-NL" dirty="0"/>
            <a:t>Osiris </a:t>
          </a:r>
          <a:br>
            <a:rPr lang="nl-NL" dirty="0"/>
          </a:br>
          <a:r>
            <a:rPr lang="nl-NL" dirty="0"/>
            <a:t>(er is ook een </a:t>
          </a:r>
          <a:r>
            <a:rPr lang="nl-NL" b="1" dirty="0"/>
            <a:t>ouderportal</a:t>
          </a:r>
          <a:r>
            <a:rPr lang="nl-NL" dirty="0"/>
            <a:t> voor ouders van 18- studenten)</a:t>
          </a:r>
        </a:p>
      </dgm:t>
    </dgm:pt>
    <dgm:pt modelId="{6F4B15B3-C988-624C-94FF-EBB2A0ECCE17}" type="parTrans" cxnId="{726C835F-A51E-8A42-AED7-60FEB1104C8C}">
      <dgm:prSet/>
      <dgm:spPr/>
      <dgm:t>
        <a:bodyPr/>
        <a:lstStyle/>
        <a:p>
          <a:endParaRPr lang="nl-NL"/>
        </a:p>
      </dgm:t>
    </dgm:pt>
    <dgm:pt modelId="{25AA8953-F097-124D-8D52-DF1D808AD4A5}" type="sibTrans" cxnId="{726C835F-A51E-8A42-AED7-60FEB1104C8C}">
      <dgm:prSet/>
      <dgm:spPr/>
      <dgm:t>
        <a:bodyPr/>
        <a:lstStyle/>
        <a:p>
          <a:endParaRPr lang="nl-NL"/>
        </a:p>
      </dgm:t>
    </dgm:pt>
    <dgm:pt modelId="{5A9171E3-053C-7940-B2F0-E4D3B4B0CDBB}">
      <dgm:prSet/>
      <dgm:spPr/>
      <dgm:t>
        <a:bodyPr/>
        <a:lstStyle/>
        <a:p>
          <a:r>
            <a:rPr lang="nl-NL"/>
            <a:t>It’s Learning – digitale leeromgeving</a:t>
          </a:r>
        </a:p>
      </dgm:t>
    </dgm:pt>
    <dgm:pt modelId="{1E38DFDB-084D-8646-8306-08FD299740DA}" type="parTrans" cxnId="{8FF79837-14DC-204E-8BF4-8ECF1C17738A}">
      <dgm:prSet/>
      <dgm:spPr/>
      <dgm:t>
        <a:bodyPr/>
        <a:lstStyle/>
        <a:p>
          <a:endParaRPr lang="nl-NL"/>
        </a:p>
      </dgm:t>
    </dgm:pt>
    <dgm:pt modelId="{B434603C-E4F2-EA42-A3E2-139565DF5593}" type="sibTrans" cxnId="{8FF79837-14DC-204E-8BF4-8ECF1C17738A}">
      <dgm:prSet/>
      <dgm:spPr/>
      <dgm:t>
        <a:bodyPr/>
        <a:lstStyle/>
        <a:p>
          <a:endParaRPr lang="nl-NL"/>
        </a:p>
      </dgm:t>
    </dgm:pt>
    <dgm:pt modelId="{5C7FF15E-0982-9E44-BFFD-26EE875E8782}" type="pres">
      <dgm:prSet presAssocID="{702045DF-5277-604B-8D6A-8EA44A2E0940}" presName="Name0" presStyleCnt="0">
        <dgm:presLayoutVars>
          <dgm:chPref val="3"/>
          <dgm:dir/>
          <dgm:animLvl val="lvl"/>
          <dgm:resizeHandles/>
        </dgm:presLayoutVars>
      </dgm:prSet>
      <dgm:spPr/>
    </dgm:pt>
    <dgm:pt modelId="{A9AF0159-F9B7-FF44-805E-DB6339AC9173}" type="pres">
      <dgm:prSet presAssocID="{4FD8160A-838A-AE46-9172-D26E22891831}" presName="horFlow" presStyleCnt="0"/>
      <dgm:spPr/>
    </dgm:pt>
    <dgm:pt modelId="{E369F3CD-EF0A-4C4A-9B2D-C38C98F95768}" type="pres">
      <dgm:prSet presAssocID="{4FD8160A-838A-AE46-9172-D26E22891831}" presName="bigChev" presStyleLbl="node1" presStyleIdx="0" presStyleCnt="3"/>
      <dgm:spPr/>
    </dgm:pt>
    <dgm:pt modelId="{4A26A8BD-362A-5542-AB99-B246167EADF9}" type="pres">
      <dgm:prSet presAssocID="{4FD8160A-838A-AE46-9172-D26E22891831}" presName="vSp" presStyleCnt="0"/>
      <dgm:spPr/>
    </dgm:pt>
    <dgm:pt modelId="{7C48BCBF-0932-754A-BB6F-F9B660EEAC16}" type="pres">
      <dgm:prSet presAssocID="{CF47B385-529E-3E41-BF06-14A8486AF8FE}" presName="horFlow" presStyleCnt="0"/>
      <dgm:spPr/>
    </dgm:pt>
    <dgm:pt modelId="{63A0D08D-228B-2C4E-87E5-78697D4D09B8}" type="pres">
      <dgm:prSet presAssocID="{CF47B385-529E-3E41-BF06-14A8486AF8FE}" presName="bigChev" presStyleLbl="node1" presStyleIdx="1" presStyleCnt="3"/>
      <dgm:spPr/>
    </dgm:pt>
    <dgm:pt modelId="{4B859B07-62AD-C24F-82CB-BB41948288E0}" type="pres">
      <dgm:prSet presAssocID="{3CD10D7E-5041-B446-8BD6-EE22E8CAFB66}" presName="parTrans" presStyleCnt="0"/>
      <dgm:spPr/>
    </dgm:pt>
    <dgm:pt modelId="{B748D617-9A71-9043-876F-922BBB736A4A}" type="pres">
      <dgm:prSet presAssocID="{DCB8079F-F6A9-E84F-B128-4397B99CBA68}" presName="node" presStyleLbl="alignAccFollowNode1" presStyleIdx="0" presStyleCnt="3">
        <dgm:presLayoutVars>
          <dgm:bulletEnabled val="1"/>
        </dgm:presLayoutVars>
      </dgm:prSet>
      <dgm:spPr/>
    </dgm:pt>
    <dgm:pt modelId="{913B0CF1-DFC4-6E40-B042-AA0A573E4192}" type="pres">
      <dgm:prSet presAssocID="{B1D406CC-902B-DB4D-96F2-58DED972495D}" presName="sibTrans" presStyleCnt="0"/>
      <dgm:spPr/>
    </dgm:pt>
    <dgm:pt modelId="{C923F333-5655-7E4D-954F-F94CE93F5398}" type="pres">
      <dgm:prSet presAssocID="{F3642D12-F281-6447-AE5F-5C23A658A651}" presName="node" presStyleLbl="alignAccFollowNode1" presStyleIdx="1" presStyleCnt="3">
        <dgm:presLayoutVars>
          <dgm:bulletEnabled val="1"/>
        </dgm:presLayoutVars>
      </dgm:prSet>
      <dgm:spPr/>
    </dgm:pt>
    <dgm:pt modelId="{196412D0-782E-CD49-8468-12EA57167D25}" type="pres">
      <dgm:prSet presAssocID="{E761020A-7B00-8A4E-A12C-EAC2FFD166C2}" presName="sibTrans" presStyleCnt="0"/>
      <dgm:spPr/>
    </dgm:pt>
    <dgm:pt modelId="{EAB10315-7CB8-544A-93FA-02FE47653317}" type="pres">
      <dgm:prSet presAssocID="{AEAB877A-17CD-F74A-AC5D-C00F1AEBF0AE}" presName="node" presStyleLbl="alignAccFollowNode1" presStyleIdx="2" presStyleCnt="3">
        <dgm:presLayoutVars>
          <dgm:bulletEnabled val="1"/>
        </dgm:presLayoutVars>
      </dgm:prSet>
      <dgm:spPr/>
    </dgm:pt>
    <dgm:pt modelId="{A8A23D94-4EAA-F942-A114-5F0F55165E65}" type="pres">
      <dgm:prSet presAssocID="{CF47B385-529E-3E41-BF06-14A8486AF8FE}" presName="vSp" presStyleCnt="0"/>
      <dgm:spPr/>
    </dgm:pt>
    <dgm:pt modelId="{19C5C273-9EAC-9243-9219-FE9F91826FB7}" type="pres">
      <dgm:prSet presAssocID="{5A9171E3-053C-7940-B2F0-E4D3B4B0CDBB}" presName="horFlow" presStyleCnt="0"/>
      <dgm:spPr/>
    </dgm:pt>
    <dgm:pt modelId="{B63A5DC5-57A6-B649-AB3D-D638C1804128}" type="pres">
      <dgm:prSet presAssocID="{5A9171E3-053C-7940-B2F0-E4D3B4B0CDBB}" presName="bigChev" presStyleLbl="node1" presStyleIdx="2" presStyleCnt="3"/>
      <dgm:spPr/>
    </dgm:pt>
  </dgm:ptLst>
  <dgm:cxnLst>
    <dgm:cxn modelId="{4CC58A1B-B790-5F41-A287-AE9DE3BB62C3}" type="presOf" srcId="{DCB8079F-F6A9-E84F-B128-4397B99CBA68}" destId="{B748D617-9A71-9043-876F-922BBB736A4A}" srcOrd="0" destOrd="0" presId="urn:microsoft.com/office/officeart/2005/8/layout/lProcess3"/>
    <dgm:cxn modelId="{89721531-B593-934B-A9A8-61CF3DEF22B9}" srcId="{702045DF-5277-604B-8D6A-8EA44A2E0940}" destId="{4FD8160A-838A-AE46-9172-D26E22891831}" srcOrd="0" destOrd="0" parTransId="{340B7EB2-D0EE-7846-9842-A14087676234}" sibTransId="{2AD42738-9DD2-8449-9FA6-2896E8B9F26A}"/>
    <dgm:cxn modelId="{8FF79837-14DC-204E-8BF4-8ECF1C17738A}" srcId="{702045DF-5277-604B-8D6A-8EA44A2E0940}" destId="{5A9171E3-053C-7940-B2F0-E4D3B4B0CDBB}" srcOrd="2" destOrd="0" parTransId="{1E38DFDB-084D-8646-8306-08FD299740DA}" sibTransId="{B434603C-E4F2-EA42-A3E2-139565DF5593}"/>
    <dgm:cxn modelId="{726C835F-A51E-8A42-AED7-60FEB1104C8C}" srcId="{CF47B385-529E-3E41-BF06-14A8486AF8FE}" destId="{AEAB877A-17CD-F74A-AC5D-C00F1AEBF0AE}" srcOrd="2" destOrd="0" parTransId="{6F4B15B3-C988-624C-94FF-EBB2A0ECCE17}" sibTransId="{25AA8953-F097-124D-8D52-DF1D808AD4A5}"/>
    <dgm:cxn modelId="{5603F56D-4FA4-D440-8804-B52082D800DF}" type="presOf" srcId="{F3642D12-F281-6447-AE5F-5C23A658A651}" destId="{C923F333-5655-7E4D-954F-F94CE93F5398}" srcOrd="0" destOrd="0" presId="urn:microsoft.com/office/officeart/2005/8/layout/lProcess3"/>
    <dgm:cxn modelId="{D0F74E71-3209-554E-800E-B1DB8D9625B4}" srcId="{CF47B385-529E-3E41-BF06-14A8486AF8FE}" destId="{DCB8079F-F6A9-E84F-B128-4397B99CBA68}" srcOrd="0" destOrd="0" parTransId="{3CD10D7E-5041-B446-8BD6-EE22E8CAFB66}" sibTransId="{B1D406CC-902B-DB4D-96F2-58DED972495D}"/>
    <dgm:cxn modelId="{1BC26352-71B2-FC42-8D0B-86415E874DF5}" type="presOf" srcId="{702045DF-5277-604B-8D6A-8EA44A2E0940}" destId="{5C7FF15E-0982-9E44-BFFD-26EE875E8782}" srcOrd="0" destOrd="0" presId="urn:microsoft.com/office/officeart/2005/8/layout/lProcess3"/>
    <dgm:cxn modelId="{E93EC454-0988-AE43-B516-E09D25FC3812}" type="presOf" srcId="{5A9171E3-053C-7940-B2F0-E4D3B4B0CDBB}" destId="{B63A5DC5-57A6-B649-AB3D-D638C1804128}" srcOrd="0" destOrd="0" presId="urn:microsoft.com/office/officeart/2005/8/layout/lProcess3"/>
    <dgm:cxn modelId="{49298382-F188-6142-95BE-50679FDF4695}" srcId="{CF47B385-529E-3E41-BF06-14A8486AF8FE}" destId="{F3642D12-F281-6447-AE5F-5C23A658A651}" srcOrd="1" destOrd="0" parTransId="{DCDB22CD-D5B2-224F-B3C8-75BBB77C60E5}" sibTransId="{E761020A-7B00-8A4E-A12C-EAC2FFD166C2}"/>
    <dgm:cxn modelId="{92D687C3-B2AC-E049-8CA9-7E78F5CD727B}" srcId="{702045DF-5277-604B-8D6A-8EA44A2E0940}" destId="{CF47B385-529E-3E41-BF06-14A8486AF8FE}" srcOrd="1" destOrd="0" parTransId="{1B46AF55-A26B-6443-96B2-C76FBDA75501}" sibTransId="{5893E613-61ED-DE46-9183-B23CED57CDA0}"/>
    <dgm:cxn modelId="{1B2BB5C9-A13A-B849-8948-4FC0E84C21ED}" type="presOf" srcId="{CF47B385-529E-3E41-BF06-14A8486AF8FE}" destId="{63A0D08D-228B-2C4E-87E5-78697D4D09B8}" srcOrd="0" destOrd="0" presId="urn:microsoft.com/office/officeart/2005/8/layout/lProcess3"/>
    <dgm:cxn modelId="{C2B2EBCD-58A2-B545-810B-A7935FA0F764}" type="presOf" srcId="{AEAB877A-17CD-F74A-AC5D-C00F1AEBF0AE}" destId="{EAB10315-7CB8-544A-93FA-02FE47653317}" srcOrd="0" destOrd="0" presId="urn:microsoft.com/office/officeart/2005/8/layout/lProcess3"/>
    <dgm:cxn modelId="{AB57FEF6-A344-7C43-8737-BAF2E586B026}" type="presOf" srcId="{4FD8160A-838A-AE46-9172-D26E22891831}" destId="{E369F3CD-EF0A-4C4A-9B2D-C38C98F95768}" srcOrd="0" destOrd="0" presId="urn:microsoft.com/office/officeart/2005/8/layout/lProcess3"/>
    <dgm:cxn modelId="{6C7450F1-9062-A746-9908-B4F0F9B60572}" type="presParOf" srcId="{5C7FF15E-0982-9E44-BFFD-26EE875E8782}" destId="{A9AF0159-F9B7-FF44-805E-DB6339AC9173}" srcOrd="0" destOrd="0" presId="urn:microsoft.com/office/officeart/2005/8/layout/lProcess3"/>
    <dgm:cxn modelId="{058F7B8E-F5C0-EE42-9407-2203FBFF44E4}" type="presParOf" srcId="{A9AF0159-F9B7-FF44-805E-DB6339AC9173}" destId="{E369F3CD-EF0A-4C4A-9B2D-C38C98F95768}" srcOrd="0" destOrd="0" presId="urn:microsoft.com/office/officeart/2005/8/layout/lProcess3"/>
    <dgm:cxn modelId="{17413A42-F536-A84A-8FEF-85C7C36E51BF}" type="presParOf" srcId="{5C7FF15E-0982-9E44-BFFD-26EE875E8782}" destId="{4A26A8BD-362A-5542-AB99-B246167EADF9}" srcOrd="1" destOrd="0" presId="urn:microsoft.com/office/officeart/2005/8/layout/lProcess3"/>
    <dgm:cxn modelId="{EB03A100-AB07-5541-A1F6-E6E3653D7FDB}" type="presParOf" srcId="{5C7FF15E-0982-9E44-BFFD-26EE875E8782}" destId="{7C48BCBF-0932-754A-BB6F-F9B660EEAC16}" srcOrd="2" destOrd="0" presId="urn:microsoft.com/office/officeart/2005/8/layout/lProcess3"/>
    <dgm:cxn modelId="{3B0637DD-C658-2B41-910B-0EE85CDBD636}" type="presParOf" srcId="{7C48BCBF-0932-754A-BB6F-F9B660EEAC16}" destId="{63A0D08D-228B-2C4E-87E5-78697D4D09B8}" srcOrd="0" destOrd="0" presId="urn:microsoft.com/office/officeart/2005/8/layout/lProcess3"/>
    <dgm:cxn modelId="{7D4D69EA-5BC9-EE4B-911D-72F6F8EB074A}" type="presParOf" srcId="{7C48BCBF-0932-754A-BB6F-F9B660EEAC16}" destId="{4B859B07-62AD-C24F-82CB-BB41948288E0}" srcOrd="1" destOrd="0" presId="urn:microsoft.com/office/officeart/2005/8/layout/lProcess3"/>
    <dgm:cxn modelId="{98D52D3F-F60A-284C-9AB1-3F80E26C8EEA}" type="presParOf" srcId="{7C48BCBF-0932-754A-BB6F-F9B660EEAC16}" destId="{B748D617-9A71-9043-876F-922BBB736A4A}" srcOrd="2" destOrd="0" presId="urn:microsoft.com/office/officeart/2005/8/layout/lProcess3"/>
    <dgm:cxn modelId="{AC7BE873-FF80-2741-BFF2-E38F51549339}" type="presParOf" srcId="{7C48BCBF-0932-754A-BB6F-F9B660EEAC16}" destId="{913B0CF1-DFC4-6E40-B042-AA0A573E4192}" srcOrd="3" destOrd="0" presId="urn:microsoft.com/office/officeart/2005/8/layout/lProcess3"/>
    <dgm:cxn modelId="{F016D013-81F2-554A-A765-E5EE490D50A6}" type="presParOf" srcId="{7C48BCBF-0932-754A-BB6F-F9B660EEAC16}" destId="{C923F333-5655-7E4D-954F-F94CE93F5398}" srcOrd="4" destOrd="0" presId="urn:microsoft.com/office/officeart/2005/8/layout/lProcess3"/>
    <dgm:cxn modelId="{B0285C82-0140-EC4B-8572-80F22658FFD7}" type="presParOf" srcId="{7C48BCBF-0932-754A-BB6F-F9B660EEAC16}" destId="{196412D0-782E-CD49-8468-12EA57167D25}" srcOrd="5" destOrd="0" presId="urn:microsoft.com/office/officeart/2005/8/layout/lProcess3"/>
    <dgm:cxn modelId="{72321219-34BD-FC49-867C-CA6B954CA002}" type="presParOf" srcId="{7C48BCBF-0932-754A-BB6F-F9B660EEAC16}" destId="{EAB10315-7CB8-544A-93FA-02FE47653317}" srcOrd="6" destOrd="0" presId="urn:microsoft.com/office/officeart/2005/8/layout/lProcess3"/>
    <dgm:cxn modelId="{D44818FA-68DE-A64C-B55C-473057164A33}" type="presParOf" srcId="{5C7FF15E-0982-9E44-BFFD-26EE875E8782}" destId="{A8A23D94-4EAA-F942-A114-5F0F55165E65}" srcOrd="3" destOrd="0" presId="urn:microsoft.com/office/officeart/2005/8/layout/lProcess3"/>
    <dgm:cxn modelId="{17761D5A-037E-7342-8F0F-B6A8F3CA8141}" type="presParOf" srcId="{5C7FF15E-0982-9E44-BFFD-26EE875E8782}" destId="{19C5C273-9EAC-9243-9219-FE9F91826FB7}" srcOrd="4" destOrd="0" presId="urn:microsoft.com/office/officeart/2005/8/layout/lProcess3"/>
    <dgm:cxn modelId="{FD3CF540-4015-C144-87C5-86B6E283B569}" type="presParOf" srcId="{19C5C273-9EAC-9243-9219-FE9F91826FB7}" destId="{B63A5DC5-57A6-B649-AB3D-D638C1804128}"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9089E58-CD32-0F4A-A7B9-5E9CB3A217D2}" type="doc">
      <dgm:prSet loTypeId="urn:microsoft.com/office/officeart/2005/8/layout/vList5" loCatId="list" qsTypeId="urn:microsoft.com/office/officeart/2005/8/quickstyle/3d4" qsCatId="3D" csTypeId="urn:microsoft.com/office/officeart/2005/8/colors/accent1_2" csCatId="accent1" phldr="1"/>
      <dgm:spPr/>
      <dgm:t>
        <a:bodyPr/>
        <a:lstStyle/>
        <a:p>
          <a:endParaRPr lang="nl-NL"/>
        </a:p>
      </dgm:t>
    </dgm:pt>
    <dgm:pt modelId="{FE50B023-0AEF-F948-989B-2CBEEA20F1B9}">
      <dgm:prSet/>
      <dgm:spPr/>
      <dgm:t>
        <a:bodyPr/>
        <a:lstStyle/>
        <a:p>
          <a:r>
            <a:rPr lang="nl-NL" dirty="0"/>
            <a:t>Boeken en licenties</a:t>
          </a:r>
        </a:p>
      </dgm:t>
    </dgm:pt>
    <dgm:pt modelId="{21C95B64-DFB9-0445-93FC-E77CBE041176}" type="parTrans" cxnId="{CAB7814A-1074-2F40-B272-DB4F4BEFC5B1}">
      <dgm:prSet/>
      <dgm:spPr/>
      <dgm:t>
        <a:bodyPr/>
        <a:lstStyle/>
        <a:p>
          <a:endParaRPr lang="nl-NL"/>
        </a:p>
      </dgm:t>
    </dgm:pt>
    <dgm:pt modelId="{6302E6DB-D5FD-4147-819F-F0B557CE2169}" type="sibTrans" cxnId="{CAB7814A-1074-2F40-B272-DB4F4BEFC5B1}">
      <dgm:prSet/>
      <dgm:spPr/>
      <dgm:t>
        <a:bodyPr/>
        <a:lstStyle/>
        <a:p>
          <a:endParaRPr lang="nl-NL"/>
        </a:p>
      </dgm:t>
    </dgm:pt>
    <dgm:pt modelId="{36FD10E3-702E-B249-B9CF-CDADF1793B98}">
      <dgm:prSet/>
      <dgm:spPr/>
      <dgm:t>
        <a:bodyPr/>
        <a:lstStyle/>
        <a:p>
          <a:r>
            <a:rPr lang="nl-NL">
              <a:hlinkClick xmlns:r="http://schemas.openxmlformats.org/officeDocument/2006/relationships" r:id="rId1"/>
            </a:rPr>
            <a:t>https://schoolboek.nl</a:t>
          </a:r>
          <a:endParaRPr lang="nl-NL"/>
        </a:p>
      </dgm:t>
    </dgm:pt>
    <dgm:pt modelId="{C575CA68-F4A8-7D49-8272-1ED963D87EF2}" type="parTrans" cxnId="{8E07D41C-18EB-A44B-AAC0-3D2D3E4D7FF3}">
      <dgm:prSet/>
      <dgm:spPr/>
      <dgm:t>
        <a:bodyPr/>
        <a:lstStyle/>
        <a:p>
          <a:endParaRPr lang="nl-NL"/>
        </a:p>
      </dgm:t>
    </dgm:pt>
    <dgm:pt modelId="{2E7EF3E9-F3E7-5C42-845F-39D1CA6D18F8}" type="sibTrans" cxnId="{8E07D41C-18EB-A44B-AAC0-3D2D3E4D7FF3}">
      <dgm:prSet/>
      <dgm:spPr/>
      <dgm:t>
        <a:bodyPr/>
        <a:lstStyle/>
        <a:p>
          <a:endParaRPr lang="nl-NL"/>
        </a:p>
      </dgm:t>
    </dgm:pt>
    <dgm:pt modelId="{5F6542E1-89E9-444D-B9BE-0CF4A37E3333}">
      <dgm:prSet/>
      <dgm:spPr/>
      <dgm:t>
        <a:bodyPr/>
        <a:lstStyle/>
        <a:p>
          <a:r>
            <a:rPr lang="nl-NL"/>
            <a:t>Kosten indicatie: ca € 200,-</a:t>
          </a:r>
          <a:br>
            <a:rPr lang="nl-NL"/>
          </a:br>
          <a:r>
            <a:rPr lang="nl-NL"/>
            <a:t> </a:t>
          </a:r>
        </a:p>
      </dgm:t>
    </dgm:pt>
    <dgm:pt modelId="{A8D45A3E-1439-0B45-8C73-DCBD96D8EBA3}" type="parTrans" cxnId="{B1F451E3-FDD5-354C-A884-159DC26F1E91}">
      <dgm:prSet/>
      <dgm:spPr/>
      <dgm:t>
        <a:bodyPr/>
        <a:lstStyle/>
        <a:p>
          <a:endParaRPr lang="nl-NL"/>
        </a:p>
      </dgm:t>
    </dgm:pt>
    <dgm:pt modelId="{907D0CB7-FA4F-1148-9753-6023879C0CC6}" type="sibTrans" cxnId="{B1F451E3-FDD5-354C-A884-159DC26F1E91}">
      <dgm:prSet/>
      <dgm:spPr/>
      <dgm:t>
        <a:bodyPr/>
        <a:lstStyle/>
        <a:p>
          <a:endParaRPr lang="nl-NL"/>
        </a:p>
      </dgm:t>
    </dgm:pt>
    <dgm:pt modelId="{D6B29234-CB11-C244-9374-A389B1E895AA}">
      <dgm:prSet/>
      <dgm:spPr/>
      <dgm:t>
        <a:bodyPr/>
        <a:lstStyle/>
        <a:p>
          <a:r>
            <a:rPr lang="nl-NL"/>
            <a:t>Laptop </a:t>
          </a:r>
        </a:p>
      </dgm:t>
    </dgm:pt>
    <dgm:pt modelId="{A41FC7D9-2713-FB4F-AF59-3F00E0E04824}" type="parTrans" cxnId="{0BAA35AD-0B25-1548-A409-99A444468781}">
      <dgm:prSet/>
      <dgm:spPr/>
      <dgm:t>
        <a:bodyPr/>
        <a:lstStyle/>
        <a:p>
          <a:endParaRPr lang="nl-NL"/>
        </a:p>
      </dgm:t>
    </dgm:pt>
    <dgm:pt modelId="{F7D28536-15D0-D745-9405-22CAA9CCD79E}" type="sibTrans" cxnId="{0BAA35AD-0B25-1548-A409-99A444468781}">
      <dgm:prSet/>
      <dgm:spPr/>
      <dgm:t>
        <a:bodyPr/>
        <a:lstStyle/>
        <a:p>
          <a:endParaRPr lang="nl-NL"/>
        </a:p>
      </dgm:t>
    </dgm:pt>
    <dgm:pt modelId="{39D0FED0-3CAF-D54E-B29C-CE4FE0C6FC57}">
      <dgm:prSet/>
      <dgm:spPr/>
      <dgm:t>
        <a:bodyPr/>
        <a:lstStyle/>
        <a:p>
          <a:r>
            <a:rPr lang="nl-NL" dirty="0"/>
            <a:t>Specificaties laptop staan op de opleidingspagina van je opleiding, zie: </a:t>
          </a:r>
          <a:r>
            <a:rPr lang="nl-NL" dirty="0">
              <a:hlinkClick xmlns:r="http://schemas.openxmlformats.org/officeDocument/2006/relationships" r:id="rId2"/>
            </a:rPr>
            <a:t>https://www.davinci.nl/laptop-specificaties</a:t>
          </a:r>
          <a:endParaRPr lang="nl-NL" dirty="0"/>
        </a:p>
      </dgm:t>
    </dgm:pt>
    <dgm:pt modelId="{4273F8E5-840F-C54D-B44C-42369F70115B}" type="parTrans" cxnId="{45893322-C6FB-AA43-B01F-C53607259251}">
      <dgm:prSet/>
      <dgm:spPr/>
      <dgm:t>
        <a:bodyPr/>
        <a:lstStyle/>
        <a:p>
          <a:endParaRPr lang="nl-NL"/>
        </a:p>
      </dgm:t>
    </dgm:pt>
    <dgm:pt modelId="{408BD0EA-5933-D24F-A6B8-92790E1FC0F8}" type="sibTrans" cxnId="{45893322-C6FB-AA43-B01F-C53607259251}">
      <dgm:prSet/>
      <dgm:spPr/>
      <dgm:t>
        <a:bodyPr/>
        <a:lstStyle/>
        <a:p>
          <a:endParaRPr lang="nl-NL"/>
        </a:p>
      </dgm:t>
    </dgm:pt>
    <dgm:pt modelId="{060FBBEC-75D7-094A-9AB1-61099A02C1DC}">
      <dgm:prSet/>
      <dgm:spPr/>
      <dgm:t>
        <a:bodyPr/>
        <a:lstStyle/>
        <a:p>
          <a:r>
            <a:rPr lang="nl-NL"/>
            <a:t>Laptop eventueel via Studywise (zo meer…)</a:t>
          </a:r>
        </a:p>
      </dgm:t>
    </dgm:pt>
    <dgm:pt modelId="{749445EC-1450-2844-A2E0-26DD63267C89}" type="parTrans" cxnId="{2D47D1A3-B0AA-644C-96BE-2D7AD1807FC8}">
      <dgm:prSet/>
      <dgm:spPr/>
      <dgm:t>
        <a:bodyPr/>
        <a:lstStyle/>
        <a:p>
          <a:endParaRPr lang="nl-NL"/>
        </a:p>
      </dgm:t>
    </dgm:pt>
    <dgm:pt modelId="{E43D0108-3804-CB49-A013-5858D460D2B9}" type="sibTrans" cxnId="{2D47D1A3-B0AA-644C-96BE-2D7AD1807FC8}">
      <dgm:prSet/>
      <dgm:spPr/>
      <dgm:t>
        <a:bodyPr/>
        <a:lstStyle/>
        <a:p>
          <a:endParaRPr lang="nl-NL"/>
        </a:p>
      </dgm:t>
    </dgm:pt>
    <dgm:pt modelId="{A198CCCF-B072-1C43-90A3-6E5B089A8B0B}" type="pres">
      <dgm:prSet presAssocID="{69089E58-CD32-0F4A-A7B9-5E9CB3A217D2}" presName="Name0" presStyleCnt="0">
        <dgm:presLayoutVars>
          <dgm:dir/>
          <dgm:animLvl val="lvl"/>
          <dgm:resizeHandles val="exact"/>
        </dgm:presLayoutVars>
      </dgm:prSet>
      <dgm:spPr/>
    </dgm:pt>
    <dgm:pt modelId="{43FC19AC-8E1A-5F4C-AEE5-B110C574435B}" type="pres">
      <dgm:prSet presAssocID="{FE50B023-0AEF-F948-989B-2CBEEA20F1B9}" presName="linNode" presStyleCnt="0"/>
      <dgm:spPr/>
    </dgm:pt>
    <dgm:pt modelId="{AB0C0D7E-D17C-034D-93F4-33C826AD6B43}" type="pres">
      <dgm:prSet presAssocID="{FE50B023-0AEF-F948-989B-2CBEEA20F1B9}" presName="parentText" presStyleLbl="node1" presStyleIdx="0" presStyleCnt="2">
        <dgm:presLayoutVars>
          <dgm:chMax val="1"/>
          <dgm:bulletEnabled val="1"/>
        </dgm:presLayoutVars>
      </dgm:prSet>
      <dgm:spPr/>
    </dgm:pt>
    <dgm:pt modelId="{A00ED0B9-6A32-2542-A699-6667D01826E9}" type="pres">
      <dgm:prSet presAssocID="{FE50B023-0AEF-F948-989B-2CBEEA20F1B9}" presName="descendantText" presStyleLbl="alignAccFollowNode1" presStyleIdx="0" presStyleCnt="2">
        <dgm:presLayoutVars>
          <dgm:bulletEnabled val="1"/>
        </dgm:presLayoutVars>
      </dgm:prSet>
      <dgm:spPr/>
    </dgm:pt>
    <dgm:pt modelId="{25976A40-2FE2-6446-A535-BFD39D18A597}" type="pres">
      <dgm:prSet presAssocID="{6302E6DB-D5FD-4147-819F-F0B557CE2169}" presName="sp" presStyleCnt="0"/>
      <dgm:spPr/>
    </dgm:pt>
    <dgm:pt modelId="{D0801BE0-3E62-994A-B30B-F29EF001C35A}" type="pres">
      <dgm:prSet presAssocID="{D6B29234-CB11-C244-9374-A389B1E895AA}" presName="linNode" presStyleCnt="0"/>
      <dgm:spPr/>
    </dgm:pt>
    <dgm:pt modelId="{537C139C-A929-3341-B678-197E0A3BA053}" type="pres">
      <dgm:prSet presAssocID="{D6B29234-CB11-C244-9374-A389B1E895AA}" presName="parentText" presStyleLbl="node1" presStyleIdx="1" presStyleCnt="2">
        <dgm:presLayoutVars>
          <dgm:chMax val="1"/>
          <dgm:bulletEnabled val="1"/>
        </dgm:presLayoutVars>
      </dgm:prSet>
      <dgm:spPr/>
    </dgm:pt>
    <dgm:pt modelId="{6E6F2665-40A8-444E-9019-0BA08014A180}" type="pres">
      <dgm:prSet presAssocID="{D6B29234-CB11-C244-9374-A389B1E895AA}" presName="descendantText" presStyleLbl="alignAccFollowNode1" presStyleIdx="1" presStyleCnt="2">
        <dgm:presLayoutVars>
          <dgm:bulletEnabled val="1"/>
        </dgm:presLayoutVars>
      </dgm:prSet>
      <dgm:spPr/>
    </dgm:pt>
  </dgm:ptLst>
  <dgm:cxnLst>
    <dgm:cxn modelId="{8E07D41C-18EB-A44B-AAC0-3D2D3E4D7FF3}" srcId="{FE50B023-0AEF-F948-989B-2CBEEA20F1B9}" destId="{36FD10E3-702E-B249-B9CF-CDADF1793B98}" srcOrd="0" destOrd="0" parTransId="{C575CA68-F4A8-7D49-8272-1ED963D87EF2}" sibTransId="{2E7EF3E9-F3E7-5C42-845F-39D1CA6D18F8}"/>
    <dgm:cxn modelId="{45893322-C6FB-AA43-B01F-C53607259251}" srcId="{D6B29234-CB11-C244-9374-A389B1E895AA}" destId="{39D0FED0-3CAF-D54E-B29C-CE4FE0C6FC57}" srcOrd="0" destOrd="0" parTransId="{4273F8E5-840F-C54D-B44C-42369F70115B}" sibTransId="{408BD0EA-5933-D24F-A6B8-92790E1FC0F8}"/>
    <dgm:cxn modelId="{4F23CA33-E6F2-CB41-B5DD-8DEC64204E85}" type="presOf" srcId="{5F6542E1-89E9-444D-B9BE-0CF4A37E3333}" destId="{A00ED0B9-6A32-2542-A699-6667D01826E9}" srcOrd="0" destOrd="1" presId="urn:microsoft.com/office/officeart/2005/8/layout/vList5"/>
    <dgm:cxn modelId="{3C3A6A39-1132-D842-9A57-262420A804BF}" type="presOf" srcId="{69089E58-CD32-0F4A-A7B9-5E9CB3A217D2}" destId="{A198CCCF-B072-1C43-90A3-6E5B089A8B0B}" srcOrd="0" destOrd="0" presId="urn:microsoft.com/office/officeart/2005/8/layout/vList5"/>
    <dgm:cxn modelId="{F4796D42-22EE-884C-8B90-77B67C037A05}" type="presOf" srcId="{D6B29234-CB11-C244-9374-A389B1E895AA}" destId="{537C139C-A929-3341-B678-197E0A3BA053}" srcOrd="0" destOrd="0" presId="urn:microsoft.com/office/officeart/2005/8/layout/vList5"/>
    <dgm:cxn modelId="{751E4469-4F65-DB43-8524-F53583AC947D}" type="presOf" srcId="{060FBBEC-75D7-094A-9AB1-61099A02C1DC}" destId="{6E6F2665-40A8-444E-9019-0BA08014A180}" srcOrd="0" destOrd="1" presId="urn:microsoft.com/office/officeart/2005/8/layout/vList5"/>
    <dgm:cxn modelId="{CAB7814A-1074-2F40-B272-DB4F4BEFC5B1}" srcId="{69089E58-CD32-0F4A-A7B9-5E9CB3A217D2}" destId="{FE50B023-0AEF-F948-989B-2CBEEA20F1B9}" srcOrd="0" destOrd="0" parTransId="{21C95B64-DFB9-0445-93FC-E77CBE041176}" sibTransId="{6302E6DB-D5FD-4147-819F-F0B557CE2169}"/>
    <dgm:cxn modelId="{2EF9DE55-FB84-C64B-AF26-C38B95B48B66}" type="presOf" srcId="{FE50B023-0AEF-F948-989B-2CBEEA20F1B9}" destId="{AB0C0D7E-D17C-034D-93F4-33C826AD6B43}" srcOrd="0" destOrd="0" presId="urn:microsoft.com/office/officeart/2005/8/layout/vList5"/>
    <dgm:cxn modelId="{B6C01899-3A5C-2F45-86AC-0BE143E71D9A}" type="presOf" srcId="{39D0FED0-3CAF-D54E-B29C-CE4FE0C6FC57}" destId="{6E6F2665-40A8-444E-9019-0BA08014A180}" srcOrd="0" destOrd="0" presId="urn:microsoft.com/office/officeart/2005/8/layout/vList5"/>
    <dgm:cxn modelId="{2D47D1A3-B0AA-644C-96BE-2D7AD1807FC8}" srcId="{D6B29234-CB11-C244-9374-A389B1E895AA}" destId="{060FBBEC-75D7-094A-9AB1-61099A02C1DC}" srcOrd="1" destOrd="0" parTransId="{749445EC-1450-2844-A2E0-26DD63267C89}" sibTransId="{E43D0108-3804-CB49-A013-5858D460D2B9}"/>
    <dgm:cxn modelId="{0BAA35AD-0B25-1548-A409-99A444468781}" srcId="{69089E58-CD32-0F4A-A7B9-5E9CB3A217D2}" destId="{D6B29234-CB11-C244-9374-A389B1E895AA}" srcOrd="1" destOrd="0" parTransId="{A41FC7D9-2713-FB4F-AF59-3F00E0E04824}" sibTransId="{F7D28536-15D0-D745-9405-22CAA9CCD79E}"/>
    <dgm:cxn modelId="{9A05AAE2-F87D-6A4E-A0D2-789A17E789DF}" type="presOf" srcId="{36FD10E3-702E-B249-B9CF-CDADF1793B98}" destId="{A00ED0B9-6A32-2542-A699-6667D01826E9}" srcOrd="0" destOrd="0" presId="urn:microsoft.com/office/officeart/2005/8/layout/vList5"/>
    <dgm:cxn modelId="{B1F451E3-FDD5-354C-A884-159DC26F1E91}" srcId="{FE50B023-0AEF-F948-989B-2CBEEA20F1B9}" destId="{5F6542E1-89E9-444D-B9BE-0CF4A37E3333}" srcOrd="1" destOrd="0" parTransId="{A8D45A3E-1439-0B45-8C73-DCBD96D8EBA3}" sibTransId="{907D0CB7-FA4F-1148-9753-6023879C0CC6}"/>
    <dgm:cxn modelId="{B4B42E11-2863-F340-B73A-EA11F28F4BE3}" type="presParOf" srcId="{A198CCCF-B072-1C43-90A3-6E5B089A8B0B}" destId="{43FC19AC-8E1A-5F4C-AEE5-B110C574435B}" srcOrd="0" destOrd="0" presId="urn:microsoft.com/office/officeart/2005/8/layout/vList5"/>
    <dgm:cxn modelId="{E990CED3-121A-B94B-91D5-3043243AD2EB}" type="presParOf" srcId="{43FC19AC-8E1A-5F4C-AEE5-B110C574435B}" destId="{AB0C0D7E-D17C-034D-93F4-33C826AD6B43}" srcOrd="0" destOrd="0" presId="urn:microsoft.com/office/officeart/2005/8/layout/vList5"/>
    <dgm:cxn modelId="{1A0AC38D-AFE0-D145-92ED-C7430478B31D}" type="presParOf" srcId="{43FC19AC-8E1A-5F4C-AEE5-B110C574435B}" destId="{A00ED0B9-6A32-2542-A699-6667D01826E9}" srcOrd="1" destOrd="0" presId="urn:microsoft.com/office/officeart/2005/8/layout/vList5"/>
    <dgm:cxn modelId="{41AA6108-DCF0-874F-BD8B-85E114F7EE8E}" type="presParOf" srcId="{A198CCCF-B072-1C43-90A3-6E5B089A8B0B}" destId="{25976A40-2FE2-6446-A535-BFD39D18A597}" srcOrd="1" destOrd="0" presId="urn:microsoft.com/office/officeart/2005/8/layout/vList5"/>
    <dgm:cxn modelId="{F32304F5-E027-BB41-AB70-4BDABAF3C439}" type="presParOf" srcId="{A198CCCF-B072-1C43-90A3-6E5B089A8B0B}" destId="{D0801BE0-3E62-994A-B30B-F29EF001C35A}" srcOrd="2" destOrd="0" presId="urn:microsoft.com/office/officeart/2005/8/layout/vList5"/>
    <dgm:cxn modelId="{D6FBCE04-F854-2D4A-94C8-E1F7CE69A901}" type="presParOf" srcId="{D0801BE0-3E62-994A-B30B-F29EF001C35A}" destId="{537C139C-A929-3341-B678-197E0A3BA053}" srcOrd="0" destOrd="0" presId="urn:microsoft.com/office/officeart/2005/8/layout/vList5"/>
    <dgm:cxn modelId="{E3354D27-EE95-0143-943E-C07A730AF573}" type="presParOf" srcId="{D0801BE0-3E62-994A-B30B-F29EF001C35A}" destId="{6E6F2665-40A8-444E-9019-0BA08014A18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7050672-E351-914F-85EC-629F78846454}"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nl-NL"/>
        </a:p>
      </dgm:t>
    </dgm:pt>
    <dgm:pt modelId="{6598C1D0-E313-F149-A52F-0D26133A332A}">
      <dgm:prSet custT="1"/>
      <dgm:spPr/>
      <dgm:t>
        <a:bodyPr/>
        <a:lstStyle/>
        <a:p>
          <a:r>
            <a:rPr lang="nl-NL" sz="2800" b="0" dirty="0"/>
            <a:t>mbo-studenten en het studentenreisproduct</a:t>
          </a:r>
        </a:p>
      </dgm:t>
    </dgm:pt>
    <dgm:pt modelId="{368D4E92-F77E-204C-AEEE-7C5857792001}" type="parTrans" cxnId="{1A10572F-A07E-A44A-8965-E6DFE20A42DF}">
      <dgm:prSet/>
      <dgm:spPr/>
      <dgm:t>
        <a:bodyPr/>
        <a:lstStyle/>
        <a:p>
          <a:endParaRPr lang="nl-NL"/>
        </a:p>
      </dgm:t>
    </dgm:pt>
    <dgm:pt modelId="{3A3D56C1-8762-0C48-8F97-20C3130F1B6E}" type="sibTrans" cxnId="{1A10572F-A07E-A44A-8965-E6DFE20A42DF}">
      <dgm:prSet/>
      <dgm:spPr/>
      <dgm:t>
        <a:bodyPr/>
        <a:lstStyle/>
        <a:p>
          <a:endParaRPr lang="nl-NL"/>
        </a:p>
      </dgm:t>
    </dgm:pt>
    <dgm:pt modelId="{755FCCEE-10B9-B842-94F7-7665DFCFB6A3}">
      <dgm:prSet/>
      <dgm:spPr/>
      <dgm:t>
        <a:bodyPr/>
        <a:lstStyle/>
        <a:p>
          <a:r>
            <a:rPr lang="nl-NL" sz="2200" b="1"/>
            <a:t>Ben je onder de 18 jaar op 1 augustus 2025 heb je </a:t>
          </a:r>
          <a:endParaRPr lang="nl-NL" sz="2200"/>
        </a:p>
      </dgm:t>
    </dgm:pt>
    <dgm:pt modelId="{E3E04CDB-724A-AD48-A276-104EDBA15E72}" type="parTrans" cxnId="{BCE3E356-1EA2-2540-BA3D-6C887C70F783}">
      <dgm:prSet/>
      <dgm:spPr/>
      <dgm:t>
        <a:bodyPr/>
        <a:lstStyle/>
        <a:p>
          <a:endParaRPr lang="nl-NL"/>
        </a:p>
      </dgm:t>
    </dgm:pt>
    <dgm:pt modelId="{D5B8706E-2612-654A-ABD7-497D425CBE08}" type="sibTrans" cxnId="{BCE3E356-1EA2-2540-BA3D-6C887C70F783}">
      <dgm:prSet/>
      <dgm:spPr/>
      <dgm:t>
        <a:bodyPr/>
        <a:lstStyle/>
        <a:p>
          <a:endParaRPr lang="nl-NL"/>
        </a:p>
      </dgm:t>
    </dgm:pt>
    <dgm:pt modelId="{9EE8C4AC-EB98-D045-AC89-6F684E1A0182}">
      <dgm:prSet/>
      <dgm:spPr/>
      <dgm:t>
        <a:bodyPr/>
        <a:lstStyle/>
        <a:p>
          <a:r>
            <a:rPr lang="nl-NL" sz="2200" b="1" dirty="0"/>
            <a:t>Geen</a:t>
          </a:r>
          <a:r>
            <a:rPr lang="nl-NL" sz="2200" dirty="0"/>
            <a:t> recht op studiefinanciering </a:t>
          </a:r>
        </a:p>
      </dgm:t>
    </dgm:pt>
    <dgm:pt modelId="{C633E877-F3D0-324C-B5D4-8E835D996555}" type="parTrans" cxnId="{26436031-CDEA-594F-A8C1-8BE5BFB67D24}">
      <dgm:prSet/>
      <dgm:spPr/>
      <dgm:t>
        <a:bodyPr/>
        <a:lstStyle/>
        <a:p>
          <a:endParaRPr lang="nl-NL"/>
        </a:p>
      </dgm:t>
    </dgm:pt>
    <dgm:pt modelId="{8CE46052-0A12-ED4A-9C85-FDC14DE613A0}" type="sibTrans" cxnId="{26436031-CDEA-594F-A8C1-8BE5BFB67D24}">
      <dgm:prSet/>
      <dgm:spPr/>
      <dgm:t>
        <a:bodyPr/>
        <a:lstStyle/>
        <a:p>
          <a:endParaRPr lang="nl-NL"/>
        </a:p>
      </dgm:t>
    </dgm:pt>
    <dgm:pt modelId="{A9E12732-DC80-2E47-96BC-09A625F8AC71}">
      <dgm:prSet/>
      <dgm:spPr/>
      <dgm:t>
        <a:bodyPr/>
        <a:lstStyle/>
        <a:p>
          <a:r>
            <a:rPr lang="nl-NL" sz="2200" b="1" dirty="0"/>
            <a:t>Geen</a:t>
          </a:r>
          <a:r>
            <a:rPr lang="nl-NL" sz="2200" dirty="0"/>
            <a:t> lesgeld</a:t>
          </a:r>
        </a:p>
      </dgm:t>
    </dgm:pt>
    <dgm:pt modelId="{232772A3-FFC1-FB49-B6A3-0DD2544030EF}" type="parTrans" cxnId="{5FA3E4A2-986D-4149-9CCF-6D9A62EA3498}">
      <dgm:prSet/>
      <dgm:spPr/>
      <dgm:t>
        <a:bodyPr/>
        <a:lstStyle/>
        <a:p>
          <a:endParaRPr lang="nl-NL"/>
        </a:p>
      </dgm:t>
    </dgm:pt>
    <dgm:pt modelId="{55D965FC-A800-0A40-8C32-28D317D9F114}" type="sibTrans" cxnId="{5FA3E4A2-986D-4149-9CCF-6D9A62EA3498}">
      <dgm:prSet/>
      <dgm:spPr/>
      <dgm:t>
        <a:bodyPr/>
        <a:lstStyle/>
        <a:p>
          <a:endParaRPr lang="nl-NL"/>
        </a:p>
      </dgm:t>
    </dgm:pt>
    <dgm:pt modelId="{024EC9C5-BA1E-EA47-AE96-C9F8258DB1ED}">
      <dgm:prSet custT="1"/>
      <dgm:spPr/>
      <dgm:t>
        <a:bodyPr/>
        <a:lstStyle/>
        <a:p>
          <a:r>
            <a:rPr lang="nl-NL" sz="2200" b="1" dirty="0"/>
            <a:t>Wel</a:t>
          </a:r>
          <a:r>
            <a:rPr lang="nl-NL" sz="2200" dirty="0"/>
            <a:t> recht op studentenreisproduct (</a:t>
          </a:r>
          <a:r>
            <a:rPr lang="nl-NL" sz="2200" dirty="0" err="1"/>
            <a:t>OV-kaart</a:t>
          </a:r>
          <a:r>
            <a:rPr lang="nl-NL" sz="2200" dirty="0"/>
            <a:t>) (</a:t>
          </a:r>
          <a:r>
            <a:rPr lang="nl-NL" sz="2000" i="1" dirty="0"/>
            <a:t>kan aangevraagd worden bij DUO</a:t>
          </a:r>
          <a:r>
            <a:rPr lang="nl-NL" sz="2200" dirty="0"/>
            <a:t>)</a:t>
          </a:r>
        </a:p>
      </dgm:t>
    </dgm:pt>
    <dgm:pt modelId="{5EE84FD4-F1C8-714E-8F77-3B98909A06F1}" type="parTrans" cxnId="{501E2DAA-8A1A-124C-8C43-B097AED8EA96}">
      <dgm:prSet/>
      <dgm:spPr/>
      <dgm:t>
        <a:bodyPr/>
        <a:lstStyle/>
        <a:p>
          <a:endParaRPr lang="nl-NL"/>
        </a:p>
      </dgm:t>
    </dgm:pt>
    <dgm:pt modelId="{40972425-29F9-9D43-BC77-6830B58DDB80}" type="sibTrans" cxnId="{501E2DAA-8A1A-124C-8C43-B097AED8EA96}">
      <dgm:prSet/>
      <dgm:spPr/>
      <dgm:t>
        <a:bodyPr/>
        <a:lstStyle/>
        <a:p>
          <a:endParaRPr lang="nl-NL"/>
        </a:p>
      </dgm:t>
    </dgm:pt>
    <dgm:pt modelId="{DE4EB3B1-B928-3F47-9040-5D17C3B0031B}">
      <dgm:prSet/>
      <dgm:spPr/>
      <dgm:t>
        <a:bodyPr/>
        <a:lstStyle/>
        <a:p>
          <a:r>
            <a:rPr lang="nl-NL" sz="2200" b="1" dirty="0"/>
            <a:t>Let op!  </a:t>
          </a:r>
          <a:r>
            <a:rPr lang="nl-NL" sz="2200" dirty="0"/>
            <a:t>Op het moment dat je 18 jaar bent, mag je je studiefinanciering aanvragen</a:t>
          </a:r>
        </a:p>
      </dgm:t>
    </dgm:pt>
    <dgm:pt modelId="{3C90A03F-FC67-C94A-B5C2-EBCEC15058D9}" type="parTrans" cxnId="{446B0648-EF62-5A46-BB46-600094FF69FD}">
      <dgm:prSet/>
      <dgm:spPr/>
      <dgm:t>
        <a:bodyPr/>
        <a:lstStyle/>
        <a:p>
          <a:endParaRPr lang="nl-NL"/>
        </a:p>
      </dgm:t>
    </dgm:pt>
    <dgm:pt modelId="{8DA2DC49-F822-1E4E-BC4B-8FC900F69E67}" type="sibTrans" cxnId="{446B0648-EF62-5A46-BB46-600094FF69FD}">
      <dgm:prSet/>
      <dgm:spPr/>
      <dgm:t>
        <a:bodyPr/>
        <a:lstStyle/>
        <a:p>
          <a:endParaRPr lang="nl-NL"/>
        </a:p>
      </dgm:t>
    </dgm:pt>
    <dgm:pt modelId="{41CEF38C-AF2E-764B-A62D-162A1184D12B}">
      <dgm:prSet/>
      <dgm:spPr/>
      <dgm:t>
        <a:bodyPr/>
        <a:lstStyle/>
        <a:p>
          <a:r>
            <a:rPr lang="nl-NL" sz="2200" b="1" dirty="0"/>
            <a:t>Ben je 18+ op 1 augustus 2025 heb je</a:t>
          </a:r>
          <a:endParaRPr lang="nl-NL" sz="2200" dirty="0"/>
        </a:p>
      </dgm:t>
    </dgm:pt>
    <dgm:pt modelId="{CD94A37D-D2A1-0F4A-80EF-72AC93D91930}" type="parTrans" cxnId="{F677DB21-EFBD-C94A-8CE2-7B4C1BA9F5CD}">
      <dgm:prSet/>
      <dgm:spPr/>
      <dgm:t>
        <a:bodyPr/>
        <a:lstStyle/>
        <a:p>
          <a:endParaRPr lang="nl-NL"/>
        </a:p>
      </dgm:t>
    </dgm:pt>
    <dgm:pt modelId="{5B2645F4-8705-B541-9FD1-7AE84C6714C9}" type="sibTrans" cxnId="{F677DB21-EFBD-C94A-8CE2-7B4C1BA9F5CD}">
      <dgm:prSet/>
      <dgm:spPr/>
      <dgm:t>
        <a:bodyPr/>
        <a:lstStyle/>
        <a:p>
          <a:endParaRPr lang="nl-NL"/>
        </a:p>
      </dgm:t>
    </dgm:pt>
    <dgm:pt modelId="{6FA7EE5A-AB7B-6541-9E75-211E50F39499}">
      <dgm:prSet/>
      <dgm:spPr/>
      <dgm:t>
        <a:bodyPr/>
        <a:lstStyle/>
        <a:p>
          <a:r>
            <a:rPr lang="nl-NL" sz="2200" b="1" dirty="0"/>
            <a:t>Wel</a:t>
          </a:r>
          <a:r>
            <a:rPr lang="nl-NL" sz="2200" dirty="0"/>
            <a:t> recht op studiefinanciering en kan aangevraagd worden bij DUO</a:t>
          </a:r>
        </a:p>
      </dgm:t>
    </dgm:pt>
    <dgm:pt modelId="{95C331F9-AFF8-E041-86D9-AFFCC5A873BD}" type="parTrans" cxnId="{96B2BCD8-4F20-CE4B-96B6-160E09384749}">
      <dgm:prSet/>
      <dgm:spPr/>
      <dgm:t>
        <a:bodyPr/>
        <a:lstStyle/>
        <a:p>
          <a:endParaRPr lang="nl-NL"/>
        </a:p>
      </dgm:t>
    </dgm:pt>
    <dgm:pt modelId="{A2665A3D-E252-184C-BA58-E82AF3102326}" type="sibTrans" cxnId="{96B2BCD8-4F20-CE4B-96B6-160E09384749}">
      <dgm:prSet/>
      <dgm:spPr/>
      <dgm:t>
        <a:bodyPr/>
        <a:lstStyle/>
        <a:p>
          <a:endParaRPr lang="nl-NL"/>
        </a:p>
      </dgm:t>
    </dgm:pt>
    <dgm:pt modelId="{D3BF9D70-65F7-054F-BFEF-8C454E235922}">
      <dgm:prSet custT="1"/>
      <dgm:spPr/>
      <dgm:t>
        <a:bodyPr/>
        <a:lstStyle/>
        <a:p>
          <a:r>
            <a:rPr lang="nl-NL" sz="2200" b="1" dirty="0"/>
            <a:t>Wel</a:t>
          </a:r>
          <a:r>
            <a:rPr lang="nl-NL" sz="2200" dirty="0"/>
            <a:t> recht op studentenreisproduct (</a:t>
          </a:r>
          <a:r>
            <a:rPr lang="nl-NL" sz="2200" dirty="0" err="1"/>
            <a:t>OV-kaart</a:t>
          </a:r>
          <a:r>
            <a:rPr lang="nl-NL" sz="2200" dirty="0"/>
            <a:t>) (</a:t>
          </a:r>
          <a:r>
            <a:rPr lang="nl-NL" sz="2000" i="1" dirty="0"/>
            <a:t>kan aangevraagd worden bij DUO</a:t>
          </a:r>
          <a:r>
            <a:rPr lang="nl-NL" sz="2200" dirty="0"/>
            <a:t>) </a:t>
          </a:r>
        </a:p>
      </dgm:t>
    </dgm:pt>
    <dgm:pt modelId="{E6F06D1D-E98D-3F4E-B551-3227F88DDD9B}" type="parTrans" cxnId="{48EBA1F7-85E6-8848-9279-9A187E4C14B6}">
      <dgm:prSet/>
      <dgm:spPr/>
      <dgm:t>
        <a:bodyPr/>
        <a:lstStyle/>
        <a:p>
          <a:endParaRPr lang="nl-NL"/>
        </a:p>
      </dgm:t>
    </dgm:pt>
    <dgm:pt modelId="{3ABE7B2F-E725-764A-A40E-99C57BC2190E}" type="sibTrans" cxnId="{48EBA1F7-85E6-8848-9279-9A187E4C14B6}">
      <dgm:prSet/>
      <dgm:spPr/>
      <dgm:t>
        <a:bodyPr/>
        <a:lstStyle/>
        <a:p>
          <a:endParaRPr lang="nl-NL"/>
        </a:p>
      </dgm:t>
    </dgm:pt>
    <dgm:pt modelId="{9CA74822-2D06-B34B-920F-72F89A624413}" type="pres">
      <dgm:prSet presAssocID="{87050672-E351-914F-85EC-629F78846454}" presName="linear" presStyleCnt="0">
        <dgm:presLayoutVars>
          <dgm:animLvl val="lvl"/>
          <dgm:resizeHandles val="exact"/>
        </dgm:presLayoutVars>
      </dgm:prSet>
      <dgm:spPr/>
    </dgm:pt>
    <dgm:pt modelId="{09867650-EE84-7848-B9C4-09AE073EBE4E}" type="pres">
      <dgm:prSet presAssocID="{6598C1D0-E313-F149-A52F-0D26133A332A}" presName="parentText" presStyleLbl="node1" presStyleIdx="0" presStyleCnt="1" custScaleY="63426" custLinFactNeighborY="-5138">
        <dgm:presLayoutVars>
          <dgm:chMax val="0"/>
          <dgm:bulletEnabled val="1"/>
        </dgm:presLayoutVars>
      </dgm:prSet>
      <dgm:spPr/>
    </dgm:pt>
    <dgm:pt modelId="{EAD36439-434E-D84D-9310-37EFFB60300E}" type="pres">
      <dgm:prSet presAssocID="{6598C1D0-E313-F149-A52F-0D26133A332A}" presName="childText" presStyleLbl="revTx" presStyleIdx="0" presStyleCnt="1" custScaleY="110275">
        <dgm:presLayoutVars>
          <dgm:bulletEnabled val="1"/>
        </dgm:presLayoutVars>
      </dgm:prSet>
      <dgm:spPr/>
    </dgm:pt>
  </dgm:ptLst>
  <dgm:cxnLst>
    <dgm:cxn modelId="{C5786C15-1209-6A40-8F82-D8F5B2B4C585}" type="presOf" srcId="{024EC9C5-BA1E-EA47-AE96-C9F8258DB1ED}" destId="{EAD36439-434E-D84D-9310-37EFFB60300E}" srcOrd="0" destOrd="3" presId="urn:microsoft.com/office/officeart/2005/8/layout/vList2"/>
    <dgm:cxn modelId="{83BC5B1B-EEF4-0046-AA48-20976859D727}" type="presOf" srcId="{9EE8C4AC-EB98-D045-AC89-6F684E1A0182}" destId="{EAD36439-434E-D84D-9310-37EFFB60300E}" srcOrd="0" destOrd="1" presId="urn:microsoft.com/office/officeart/2005/8/layout/vList2"/>
    <dgm:cxn modelId="{F677DB21-EFBD-C94A-8CE2-7B4C1BA9F5CD}" srcId="{6598C1D0-E313-F149-A52F-0D26133A332A}" destId="{41CEF38C-AF2E-764B-A62D-162A1184D12B}" srcOrd="1" destOrd="0" parTransId="{CD94A37D-D2A1-0F4A-80EF-72AC93D91930}" sibTransId="{5B2645F4-8705-B541-9FD1-7AE84C6714C9}"/>
    <dgm:cxn modelId="{1A10572F-A07E-A44A-8965-E6DFE20A42DF}" srcId="{87050672-E351-914F-85EC-629F78846454}" destId="{6598C1D0-E313-F149-A52F-0D26133A332A}" srcOrd="0" destOrd="0" parTransId="{368D4E92-F77E-204C-AEEE-7C5857792001}" sibTransId="{3A3D56C1-8762-0C48-8F97-20C3130F1B6E}"/>
    <dgm:cxn modelId="{26436031-CDEA-594F-A8C1-8BE5BFB67D24}" srcId="{755FCCEE-10B9-B842-94F7-7665DFCFB6A3}" destId="{9EE8C4AC-EB98-D045-AC89-6F684E1A0182}" srcOrd="0" destOrd="0" parTransId="{C633E877-F3D0-324C-B5D4-8E835D996555}" sibTransId="{8CE46052-0A12-ED4A-9C85-FDC14DE613A0}"/>
    <dgm:cxn modelId="{31E8F334-D01B-D84D-83D0-F6CCDB2E3672}" type="presOf" srcId="{41CEF38C-AF2E-764B-A62D-162A1184D12B}" destId="{EAD36439-434E-D84D-9310-37EFFB60300E}" srcOrd="0" destOrd="5" presId="urn:microsoft.com/office/officeart/2005/8/layout/vList2"/>
    <dgm:cxn modelId="{85AB455F-7355-FB45-BF05-0FF8A89655D1}" type="presOf" srcId="{87050672-E351-914F-85EC-629F78846454}" destId="{9CA74822-2D06-B34B-920F-72F89A624413}" srcOrd="0" destOrd="0" presId="urn:microsoft.com/office/officeart/2005/8/layout/vList2"/>
    <dgm:cxn modelId="{446B0648-EF62-5A46-BB46-600094FF69FD}" srcId="{755FCCEE-10B9-B842-94F7-7665DFCFB6A3}" destId="{DE4EB3B1-B928-3F47-9040-5D17C3B0031B}" srcOrd="3" destOrd="0" parTransId="{3C90A03F-FC67-C94A-B5C2-EBCEC15058D9}" sibTransId="{8DA2DC49-F822-1E4E-BC4B-8FC900F69E67}"/>
    <dgm:cxn modelId="{456FA256-7E60-824D-AF21-10648B971771}" type="presOf" srcId="{D3BF9D70-65F7-054F-BFEF-8C454E235922}" destId="{EAD36439-434E-D84D-9310-37EFFB60300E}" srcOrd="0" destOrd="7" presId="urn:microsoft.com/office/officeart/2005/8/layout/vList2"/>
    <dgm:cxn modelId="{BCE3E356-1EA2-2540-BA3D-6C887C70F783}" srcId="{6598C1D0-E313-F149-A52F-0D26133A332A}" destId="{755FCCEE-10B9-B842-94F7-7665DFCFB6A3}" srcOrd="0" destOrd="0" parTransId="{E3E04CDB-724A-AD48-A276-104EDBA15E72}" sibTransId="{D5B8706E-2612-654A-ABD7-497D425CBE08}"/>
    <dgm:cxn modelId="{5FA3E4A2-986D-4149-9CCF-6D9A62EA3498}" srcId="{755FCCEE-10B9-B842-94F7-7665DFCFB6A3}" destId="{A9E12732-DC80-2E47-96BC-09A625F8AC71}" srcOrd="1" destOrd="0" parTransId="{232772A3-FFC1-FB49-B6A3-0DD2544030EF}" sibTransId="{55D965FC-A800-0A40-8C32-28D317D9F114}"/>
    <dgm:cxn modelId="{6B5189A6-5984-AD4D-BF8D-2B282D788B99}" type="presOf" srcId="{A9E12732-DC80-2E47-96BC-09A625F8AC71}" destId="{EAD36439-434E-D84D-9310-37EFFB60300E}" srcOrd="0" destOrd="2" presId="urn:microsoft.com/office/officeart/2005/8/layout/vList2"/>
    <dgm:cxn modelId="{501E2DAA-8A1A-124C-8C43-B097AED8EA96}" srcId="{755FCCEE-10B9-B842-94F7-7665DFCFB6A3}" destId="{024EC9C5-BA1E-EA47-AE96-C9F8258DB1ED}" srcOrd="2" destOrd="0" parTransId="{5EE84FD4-F1C8-714E-8F77-3B98909A06F1}" sibTransId="{40972425-29F9-9D43-BC77-6830B58DDB80}"/>
    <dgm:cxn modelId="{0FC002B1-0DC0-0C48-8A90-90223C90E235}" type="presOf" srcId="{DE4EB3B1-B928-3F47-9040-5D17C3B0031B}" destId="{EAD36439-434E-D84D-9310-37EFFB60300E}" srcOrd="0" destOrd="4" presId="urn:microsoft.com/office/officeart/2005/8/layout/vList2"/>
    <dgm:cxn modelId="{F96E16B4-285D-DF46-BF4A-1CCF5CEE37A2}" type="presOf" srcId="{755FCCEE-10B9-B842-94F7-7665DFCFB6A3}" destId="{EAD36439-434E-D84D-9310-37EFFB60300E}" srcOrd="0" destOrd="0" presId="urn:microsoft.com/office/officeart/2005/8/layout/vList2"/>
    <dgm:cxn modelId="{6857CCC2-A9E2-0E47-AC90-B4C607E3D752}" type="presOf" srcId="{6598C1D0-E313-F149-A52F-0D26133A332A}" destId="{09867650-EE84-7848-B9C4-09AE073EBE4E}" srcOrd="0" destOrd="0" presId="urn:microsoft.com/office/officeart/2005/8/layout/vList2"/>
    <dgm:cxn modelId="{96B2BCD8-4F20-CE4B-96B6-160E09384749}" srcId="{41CEF38C-AF2E-764B-A62D-162A1184D12B}" destId="{6FA7EE5A-AB7B-6541-9E75-211E50F39499}" srcOrd="0" destOrd="0" parTransId="{95C331F9-AFF8-E041-86D9-AFFCC5A873BD}" sibTransId="{A2665A3D-E252-184C-BA58-E82AF3102326}"/>
    <dgm:cxn modelId="{D93B17E9-F4C1-E141-93CA-E964A743C573}" type="presOf" srcId="{6FA7EE5A-AB7B-6541-9E75-211E50F39499}" destId="{EAD36439-434E-D84D-9310-37EFFB60300E}" srcOrd="0" destOrd="6" presId="urn:microsoft.com/office/officeart/2005/8/layout/vList2"/>
    <dgm:cxn modelId="{48EBA1F7-85E6-8848-9279-9A187E4C14B6}" srcId="{41CEF38C-AF2E-764B-A62D-162A1184D12B}" destId="{D3BF9D70-65F7-054F-BFEF-8C454E235922}" srcOrd="1" destOrd="0" parTransId="{E6F06D1D-E98D-3F4E-B551-3227F88DDD9B}" sibTransId="{3ABE7B2F-E725-764A-A40E-99C57BC2190E}"/>
    <dgm:cxn modelId="{33428915-0B8F-5648-9D44-28146CA2440B}" type="presParOf" srcId="{9CA74822-2D06-B34B-920F-72F89A624413}" destId="{09867650-EE84-7848-B9C4-09AE073EBE4E}" srcOrd="0" destOrd="0" presId="urn:microsoft.com/office/officeart/2005/8/layout/vList2"/>
    <dgm:cxn modelId="{54DB3B5F-E2B0-064B-9FE0-30F19F0E8942}" type="presParOf" srcId="{9CA74822-2D06-B34B-920F-72F89A624413}" destId="{EAD36439-434E-D84D-9310-37EFFB60300E}"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3E28E1-BFA8-D440-BE45-AC3F29F940B6}" type="doc">
      <dgm:prSet loTypeId="urn:microsoft.com/office/officeart/2008/layout/BendingPictureCaption" loCatId="" qsTypeId="urn:microsoft.com/office/officeart/2005/8/quickstyle/simple1" qsCatId="simple" csTypeId="urn:microsoft.com/office/officeart/2005/8/colors/accent1_2" csCatId="accent1" phldr="1"/>
      <dgm:spPr/>
      <dgm:t>
        <a:bodyPr/>
        <a:lstStyle/>
        <a:p>
          <a:endParaRPr lang="nl-NL"/>
        </a:p>
      </dgm:t>
    </dgm:pt>
    <dgm:pt modelId="{3522E2C0-4373-164F-873C-F92283FB6C6A}">
      <dgm:prSet/>
      <dgm:spPr/>
      <dgm:t>
        <a:bodyPr/>
        <a:lstStyle/>
        <a:p>
          <a:r>
            <a:rPr lang="nl-NL"/>
            <a:t>Beroepsgericht</a:t>
          </a:r>
        </a:p>
      </dgm:t>
    </dgm:pt>
    <dgm:pt modelId="{C7C427B2-3C5D-0F46-8FC4-ACC86831B20E}" type="parTrans" cxnId="{55B713F2-8A58-C541-B9FC-EE6EC89DBD33}">
      <dgm:prSet/>
      <dgm:spPr/>
      <dgm:t>
        <a:bodyPr/>
        <a:lstStyle/>
        <a:p>
          <a:endParaRPr lang="nl-NL"/>
        </a:p>
      </dgm:t>
    </dgm:pt>
    <dgm:pt modelId="{A8B079A4-6380-5F43-9A78-0C546410A73D}" type="sibTrans" cxnId="{55B713F2-8A58-C541-B9FC-EE6EC89DBD33}">
      <dgm:prSet/>
      <dgm:spPr/>
      <dgm:t>
        <a:bodyPr/>
        <a:lstStyle/>
        <a:p>
          <a:endParaRPr lang="nl-NL"/>
        </a:p>
      </dgm:t>
    </dgm:pt>
    <dgm:pt modelId="{ACFA0413-93FF-D940-8B0E-24FB248B5A04}">
      <dgm:prSet/>
      <dgm:spPr/>
      <dgm:t>
        <a:bodyPr/>
        <a:lstStyle/>
        <a:p>
          <a:r>
            <a:rPr lang="nl-NL"/>
            <a:t>Aangevuld met Keuzedelen</a:t>
          </a:r>
        </a:p>
      </dgm:t>
    </dgm:pt>
    <dgm:pt modelId="{74AF6AAA-3C30-B849-A02A-46AD356EB4D2}" type="parTrans" cxnId="{9251BE0D-80FB-374F-B87B-97637125D528}">
      <dgm:prSet/>
      <dgm:spPr/>
      <dgm:t>
        <a:bodyPr/>
        <a:lstStyle/>
        <a:p>
          <a:endParaRPr lang="nl-NL"/>
        </a:p>
      </dgm:t>
    </dgm:pt>
    <dgm:pt modelId="{70D108DB-A572-9F41-AA77-9859EE430F95}" type="sibTrans" cxnId="{9251BE0D-80FB-374F-B87B-97637125D528}">
      <dgm:prSet/>
      <dgm:spPr/>
      <dgm:t>
        <a:bodyPr/>
        <a:lstStyle/>
        <a:p>
          <a:endParaRPr lang="nl-NL"/>
        </a:p>
      </dgm:t>
    </dgm:pt>
    <dgm:pt modelId="{E667376D-434F-6F41-A8F3-A26D47A40D01}">
      <dgm:prSet/>
      <dgm:spPr/>
      <dgm:t>
        <a:bodyPr/>
        <a:lstStyle/>
        <a:p>
          <a:r>
            <a:rPr lang="nl-NL"/>
            <a:t>Nederlands</a:t>
          </a:r>
        </a:p>
      </dgm:t>
    </dgm:pt>
    <dgm:pt modelId="{0029D778-61BB-E14B-A17D-D84309C793EF}" type="parTrans" cxnId="{6D32F430-E0AA-8549-9F1A-DD36EDA6A259}">
      <dgm:prSet/>
      <dgm:spPr/>
      <dgm:t>
        <a:bodyPr/>
        <a:lstStyle/>
        <a:p>
          <a:endParaRPr lang="nl-NL"/>
        </a:p>
      </dgm:t>
    </dgm:pt>
    <dgm:pt modelId="{DF1FF103-3AA0-614A-8F68-2651D85357AD}" type="sibTrans" cxnId="{6D32F430-E0AA-8549-9F1A-DD36EDA6A259}">
      <dgm:prSet/>
      <dgm:spPr/>
      <dgm:t>
        <a:bodyPr/>
        <a:lstStyle/>
        <a:p>
          <a:endParaRPr lang="nl-NL"/>
        </a:p>
      </dgm:t>
    </dgm:pt>
    <dgm:pt modelId="{903B04C2-A0D6-D840-A559-190AA3CDF332}">
      <dgm:prSet/>
      <dgm:spPr/>
      <dgm:t>
        <a:bodyPr/>
        <a:lstStyle/>
        <a:p>
          <a:r>
            <a:rPr lang="nl-NL"/>
            <a:t>Engels</a:t>
          </a:r>
        </a:p>
      </dgm:t>
    </dgm:pt>
    <dgm:pt modelId="{32328E0B-3138-DE46-BE40-3ADC8CDD76C9}" type="parTrans" cxnId="{10013A0C-2C1F-9D45-8F16-3E8B5ED90C7B}">
      <dgm:prSet/>
      <dgm:spPr/>
      <dgm:t>
        <a:bodyPr/>
        <a:lstStyle/>
        <a:p>
          <a:endParaRPr lang="nl-NL"/>
        </a:p>
      </dgm:t>
    </dgm:pt>
    <dgm:pt modelId="{2BE50058-B907-4941-943A-20C0824D1D4F}" type="sibTrans" cxnId="{10013A0C-2C1F-9D45-8F16-3E8B5ED90C7B}">
      <dgm:prSet/>
      <dgm:spPr/>
      <dgm:t>
        <a:bodyPr/>
        <a:lstStyle/>
        <a:p>
          <a:endParaRPr lang="nl-NL"/>
        </a:p>
      </dgm:t>
    </dgm:pt>
    <dgm:pt modelId="{4229511A-0B10-8F48-9659-6835E8A40B8B}">
      <dgm:prSet/>
      <dgm:spPr/>
      <dgm:t>
        <a:bodyPr/>
        <a:lstStyle/>
        <a:p>
          <a:r>
            <a:rPr lang="nl-NL"/>
            <a:t>Rekenen</a:t>
          </a:r>
        </a:p>
      </dgm:t>
    </dgm:pt>
    <dgm:pt modelId="{C8D41EC7-9B5F-6249-8202-1EDFA170F1B9}" type="parTrans" cxnId="{78A856E4-0F3E-4048-AD46-7119B21625A1}">
      <dgm:prSet/>
      <dgm:spPr/>
      <dgm:t>
        <a:bodyPr/>
        <a:lstStyle/>
        <a:p>
          <a:endParaRPr lang="nl-NL"/>
        </a:p>
      </dgm:t>
    </dgm:pt>
    <dgm:pt modelId="{A68BE19C-B2F9-E84E-8AF1-CF12842ABE07}" type="sibTrans" cxnId="{78A856E4-0F3E-4048-AD46-7119B21625A1}">
      <dgm:prSet/>
      <dgm:spPr/>
      <dgm:t>
        <a:bodyPr/>
        <a:lstStyle/>
        <a:p>
          <a:endParaRPr lang="nl-NL"/>
        </a:p>
      </dgm:t>
    </dgm:pt>
    <dgm:pt modelId="{B8EC8269-3A28-2D40-B9D1-74FF4D2B6940}">
      <dgm:prSet/>
      <dgm:spPr/>
      <dgm:t>
        <a:bodyPr/>
        <a:lstStyle/>
        <a:p>
          <a:r>
            <a:rPr lang="nl-NL"/>
            <a:t>Studieloopbaan</a:t>
          </a:r>
        </a:p>
      </dgm:t>
    </dgm:pt>
    <dgm:pt modelId="{8993DCAB-535A-2544-B68E-929460D886E0}" type="parTrans" cxnId="{359AA264-218F-7644-8FAB-F3FD9E52E7A2}">
      <dgm:prSet/>
      <dgm:spPr/>
      <dgm:t>
        <a:bodyPr/>
        <a:lstStyle/>
        <a:p>
          <a:endParaRPr lang="nl-NL"/>
        </a:p>
      </dgm:t>
    </dgm:pt>
    <dgm:pt modelId="{6B5914C1-ECC4-654F-B3F5-A6BE7C6192CE}" type="sibTrans" cxnId="{359AA264-218F-7644-8FAB-F3FD9E52E7A2}">
      <dgm:prSet/>
      <dgm:spPr/>
      <dgm:t>
        <a:bodyPr/>
        <a:lstStyle/>
        <a:p>
          <a:endParaRPr lang="nl-NL"/>
        </a:p>
      </dgm:t>
    </dgm:pt>
    <dgm:pt modelId="{4FAA7DD8-77B0-C04B-AA19-1E15523C25D6}">
      <dgm:prSet/>
      <dgm:spPr/>
      <dgm:t>
        <a:bodyPr/>
        <a:lstStyle/>
        <a:p>
          <a:r>
            <a:rPr lang="nl-NL"/>
            <a:t>Burgerschap</a:t>
          </a:r>
        </a:p>
      </dgm:t>
    </dgm:pt>
    <dgm:pt modelId="{385355CA-8FFA-7144-B7C4-7D9980E1BA5F}" type="parTrans" cxnId="{91627D59-190F-8D4C-9902-985F4087F749}">
      <dgm:prSet/>
      <dgm:spPr/>
      <dgm:t>
        <a:bodyPr/>
        <a:lstStyle/>
        <a:p>
          <a:endParaRPr lang="nl-NL"/>
        </a:p>
      </dgm:t>
    </dgm:pt>
    <dgm:pt modelId="{B19E933E-C6C5-D240-8437-8AD7A93E5219}" type="sibTrans" cxnId="{91627D59-190F-8D4C-9902-985F4087F749}">
      <dgm:prSet/>
      <dgm:spPr/>
      <dgm:t>
        <a:bodyPr/>
        <a:lstStyle/>
        <a:p>
          <a:endParaRPr lang="nl-NL"/>
        </a:p>
      </dgm:t>
    </dgm:pt>
    <dgm:pt modelId="{262D467F-0497-294E-A678-E79C27AB184B}" type="pres">
      <dgm:prSet presAssocID="{9D3E28E1-BFA8-D440-BE45-AC3F29F940B6}" presName="diagram" presStyleCnt="0">
        <dgm:presLayoutVars>
          <dgm:dir/>
        </dgm:presLayoutVars>
      </dgm:prSet>
      <dgm:spPr/>
    </dgm:pt>
    <dgm:pt modelId="{441F712C-4799-9C4B-9077-D8698AE588F8}" type="pres">
      <dgm:prSet presAssocID="{3522E2C0-4373-164F-873C-F92283FB6C6A}" presName="composite" presStyleCnt="0"/>
      <dgm:spPr/>
    </dgm:pt>
    <dgm:pt modelId="{F7C4BD4E-6A15-8341-B5ED-E39485D396AC}" type="pres">
      <dgm:prSet presAssocID="{3522E2C0-4373-164F-873C-F92283FB6C6A}" presName="Image" presStyleLbl="bgShp" presStyleIdx="0" presStyleCnt="7"/>
      <dgm:spPr>
        <a:blipFill>
          <a:blip xmlns:r="http://schemas.openxmlformats.org/officeDocument/2006/relationships" r:embed="rId1"/>
          <a:stretch>
            <a:fillRect/>
          </a:stretch>
        </a:blipFill>
      </dgm:spPr>
    </dgm:pt>
    <dgm:pt modelId="{C2E8F830-F6A7-E941-95BB-40E727A26821}" type="pres">
      <dgm:prSet presAssocID="{3522E2C0-4373-164F-873C-F92283FB6C6A}" presName="Parent" presStyleLbl="node0" presStyleIdx="0" presStyleCnt="7">
        <dgm:presLayoutVars>
          <dgm:bulletEnabled val="1"/>
        </dgm:presLayoutVars>
      </dgm:prSet>
      <dgm:spPr/>
    </dgm:pt>
    <dgm:pt modelId="{CADD012C-AB83-4847-9D7D-A8E7EE636A0C}" type="pres">
      <dgm:prSet presAssocID="{A8B079A4-6380-5F43-9A78-0C546410A73D}" presName="sibTrans" presStyleCnt="0"/>
      <dgm:spPr/>
    </dgm:pt>
    <dgm:pt modelId="{E3C5234D-A843-0748-A6DE-BA674FD43634}" type="pres">
      <dgm:prSet presAssocID="{ACFA0413-93FF-D940-8B0E-24FB248B5A04}" presName="composite" presStyleCnt="0"/>
      <dgm:spPr/>
    </dgm:pt>
    <dgm:pt modelId="{DA797DEA-FD13-C141-9000-56EC50A061BC}" type="pres">
      <dgm:prSet presAssocID="{ACFA0413-93FF-D940-8B0E-24FB248B5A04}" presName="Image" presStyleLbl="bgShp" presStyleIdx="1" presStyleCnt="7"/>
      <dgm:spPr>
        <a:blipFill>
          <a:blip xmlns:r="http://schemas.openxmlformats.org/officeDocument/2006/relationships" r:embed="rId2"/>
          <a:stretch>
            <a:fillRect/>
          </a:stretch>
        </a:blipFill>
      </dgm:spPr>
    </dgm:pt>
    <dgm:pt modelId="{9DCC200E-B26D-4D43-A40B-588A7026ED28}" type="pres">
      <dgm:prSet presAssocID="{ACFA0413-93FF-D940-8B0E-24FB248B5A04}" presName="Parent" presStyleLbl="node0" presStyleIdx="1" presStyleCnt="7">
        <dgm:presLayoutVars>
          <dgm:bulletEnabled val="1"/>
        </dgm:presLayoutVars>
      </dgm:prSet>
      <dgm:spPr/>
    </dgm:pt>
    <dgm:pt modelId="{7B210911-7D17-BE43-9310-710BA4D66A96}" type="pres">
      <dgm:prSet presAssocID="{70D108DB-A572-9F41-AA77-9859EE430F95}" presName="sibTrans" presStyleCnt="0"/>
      <dgm:spPr/>
    </dgm:pt>
    <dgm:pt modelId="{277F0561-9FFA-7246-A98F-AE7AF5E9716E}" type="pres">
      <dgm:prSet presAssocID="{E667376D-434F-6F41-A8F3-A26D47A40D01}" presName="composite" presStyleCnt="0"/>
      <dgm:spPr/>
    </dgm:pt>
    <dgm:pt modelId="{9DE20A99-5A77-A542-A374-8242DC11EE42}" type="pres">
      <dgm:prSet presAssocID="{E667376D-434F-6F41-A8F3-A26D47A40D01}" presName="Image" presStyleLbl="bgShp" presStyleIdx="2" presStyleCnt="7"/>
      <dgm:spPr>
        <a:blipFill>
          <a:blip xmlns:r="http://schemas.openxmlformats.org/officeDocument/2006/relationships" r:embed="rId3"/>
          <a:stretch>
            <a:fillRect/>
          </a:stretch>
        </a:blipFill>
      </dgm:spPr>
    </dgm:pt>
    <dgm:pt modelId="{63F0FB21-D274-4E43-925E-D4CD35A07B74}" type="pres">
      <dgm:prSet presAssocID="{E667376D-434F-6F41-A8F3-A26D47A40D01}" presName="Parent" presStyleLbl="node0" presStyleIdx="2" presStyleCnt="7">
        <dgm:presLayoutVars>
          <dgm:bulletEnabled val="1"/>
        </dgm:presLayoutVars>
      </dgm:prSet>
      <dgm:spPr/>
    </dgm:pt>
    <dgm:pt modelId="{4B078558-873E-C344-8466-476502AC9D1F}" type="pres">
      <dgm:prSet presAssocID="{DF1FF103-3AA0-614A-8F68-2651D85357AD}" presName="sibTrans" presStyleCnt="0"/>
      <dgm:spPr/>
    </dgm:pt>
    <dgm:pt modelId="{4278398D-B1CA-E747-BF52-FDB0C8D69D49}" type="pres">
      <dgm:prSet presAssocID="{903B04C2-A0D6-D840-A559-190AA3CDF332}" presName="composite" presStyleCnt="0"/>
      <dgm:spPr/>
    </dgm:pt>
    <dgm:pt modelId="{5680DC08-7E11-0F47-8472-07A830639BB9}" type="pres">
      <dgm:prSet presAssocID="{903B04C2-A0D6-D840-A559-190AA3CDF332}" presName="Image" presStyleLbl="bgShp" presStyleIdx="3" presStyleCnt="7"/>
      <dgm:spPr>
        <a:blipFill>
          <a:blip xmlns:r="http://schemas.openxmlformats.org/officeDocument/2006/relationships" r:embed="rId4"/>
          <a:stretch>
            <a:fillRect/>
          </a:stretch>
        </a:blipFill>
      </dgm:spPr>
    </dgm:pt>
    <dgm:pt modelId="{C8E01589-AEFE-264C-B7D5-63E83A48DFF0}" type="pres">
      <dgm:prSet presAssocID="{903B04C2-A0D6-D840-A559-190AA3CDF332}" presName="Parent" presStyleLbl="node0" presStyleIdx="3" presStyleCnt="7">
        <dgm:presLayoutVars>
          <dgm:bulletEnabled val="1"/>
        </dgm:presLayoutVars>
      </dgm:prSet>
      <dgm:spPr/>
    </dgm:pt>
    <dgm:pt modelId="{E80A4BCE-F512-BD4D-B66F-4C65B390E504}" type="pres">
      <dgm:prSet presAssocID="{2BE50058-B907-4941-943A-20C0824D1D4F}" presName="sibTrans" presStyleCnt="0"/>
      <dgm:spPr/>
    </dgm:pt>
    <dgm:pt modelId="{4957F4BD-5796-624A-B772-5ED563F874F5}" type="pres">
      <dgm:prSet presAssocID="{4229511A-0B10-8F48-9659-6835E8A40B8B}" presName="composite" presStyleCnt="0"/>
      <dgm:spPr/>
    </dgm:pt>
    <dgm:pt modelId="{1304C9A4-65C1-4246-8F3F-C7647957957E}" type="pres">
      <dgm:prSet presAssocID="{4229511A-0B10-8F48-9659-6835E8A40B8B}" presName="Image" presStyleLbl="bgShp" presStyleIdx="4" presStyleCnt="7"/>
      <dgm:spPr>
        <a:blipFill>
          <a:blip xmlns:r="http://schemas.openxmlformats.org/officeDocument/2006/relationships" r:embed="rId5"/>
          <a:stretch>
            <a:fillRect/>
          </a:stretch>
        </a:blipFill>
      </dgm:spPr>
    </dgm:pt>
    <dgm:pt modelId="{969EDB47-A4C0-2141-B3D8-923685A422F9}" type="pres">
      <dgm:prSet presAssocID="{4229511A-0B10-8F48-9659-6835E8A40B8B}" presName="Parent" presStyleLbl="node0" presStyleIdx="4" presStyleCnt="7">
        <dgm:presLayoutVars>
          <dgm:bulletEnabled val="1"/>
        </dgm:presLayoutVars>
      </dgm:prSet>
      <dgm:spPr/>
    </dgm:pt>
    <dgm:pt modelId="{5D788786-C350-6946-81F9-B3947FD0409F}" type="pres">
      <dgm:prSet presAssocID="{A68BE19C-B2F9-E84E-8AF1-CF12842ABE07}" presName="sibTrans" presStyleCnt="0"/>
      <dgm:spPr/>
    </dgm:pt>
    <dgm:pt modelId="{D185E503-663C-2C4C-AF43-4EB53BD217CD}" type="pres">
      <dgm:prSet presAssocID="{B8EC8269-3A28-2D40-B9D1-74FF4D2B6940}" presName="composite" presStyleCnt="0"/>
      <dgm:spPr/>
    </dgm:pt>
    <dgm:pt modelId="{7E76D18F-4FF1-BB44-9814-045DF43A08A6}" type="pres">
      <dgm:prSet presAssocID="{B8EC8269-3A28-2D40-B9D1-74FF4D2B6940}" presName="Image" presStyleLbl="bgShp" presStyleIdx="5" presStyleCnt="7"/>
      <dgm:spPr>
        <a:blipFill>
          <a:blip xmlns:r="http://schemas.openxmlformats.org/officeDocument/2006/relationships" r:embed="rId6"/>
          <a:stretch>
            <a:fillRect/>
          </a:stretch>
        </a:blipFill>
      </dgm:spPr>
    </dgm:pt>
    <dgm:pt modelId="{E2CDEF29-84B8-3F4E-9B2B-F19B9F6C80BA}" type="pres">
      <dgm:prSet presAssocID="{B8EC8269-3A28-2D40-B9D1-74FF4D2B6940}" presName="Parent" presStyleLbl="node0" presStyleIdx="5" presStyleCnt="7">
        <dgm:presLayoutVars>
          <dgm:bulletEnabled val="1"/>
        </dgm:presLayoutVars>
      </dgm:prSet>
      <dgm:spPr/>
    </dgm:pt>
    <dgm:pt modelId="{50F0FFBE-513E-3344-B696-3C998E9333CF}" type="pres">
      <dgm:prSet presAssocID="{6B5914C1-ECC4-654F-B3F5-A6BE7C6192CE}" presName="sibTrans" presStyleCnt="0"/>
      <dgm:spPr/>
    </dgm:pt>
    <dgm:pt modelId="{4D86DE7B-2602-544F-BD5E-3520E0BC922D}" type="pres">
      <dgm:prSet presAssocID="{4FAA7DD8-77B0-C04B-AA19-1E15523C25D6}" presName="composite" presStyleCnt="0"/>
      <dgm:spPr/>
    </dgm:pt>
    <dgm:pt modelId="{6693BA50-62B1-B34F-8060-04E3E7F1D602}" type="pres">
      <dgm:prSet presAssocID="{4FAA7DD8-77B0-C04B-AA19-1E15523C25D6}" presName="Image" presStyleLbl="bgShp" presStyleIdx="6" presStyleCnt="7"/>
      <dgm:spPr>
        <a:blipFill>
          <a:blip xmlns:r="http://schemas.openxmlformats.org/officeDocument/2006/relationships" r:embed="rId7"/>
          <a:stretch>
            <a:fillRect/>
          </a:stretch>
        </a:blipFill>
      </dgm:spPr>
    </dgm:pt>
    <dgm:pt modelId="{45E62417-4192-7747-B9D8-1420D1E3D0E7}" type="pres">
      <dgm:prSet presAssocID="{4FAA7DD8-77B0-C04B-AA19-1E15523C25D6}" presName="Parent" presStyleLbl="node0" presStyleIdx="6" presStyleCnt="7">
        <dgm:presLayoutVars>
          <dgm:bulletEnabled val="1"/>
        </dgm:presLayoutVars>
      </dgm:prSet>
      <dgm:spPr/>
    </dgm:pt>
  </dgm:ptLst>
  <dgm:cxnLst>
    <dgm:cxn modelId="{D6628608-6D61-9045-86A5-941E4C9AAA39}" type="presOf" srcId="{9D3E28E1-BFA8-D440-BE45-AC3F29F940B6}" destId="{262D467F-0497-294E-A678-E79C27AB184B}" srcOrd="0" destOrd="0" presId="urn:microsoft.com/office/officeart/2008/layout/BendingPictureCaption"/>
    <dgm:cxn modelId="{10013A0C-2C1F-9D45-8F16-3E8B5ED90C7B}" srcId="{9D3E28E1-BFA8-D440-BE45-AC3F29F940B6}" destId="{903B04C2-A0D6-D840-A559-190AA3CDF332}" srcOrd="3" destOrd="0" parTransId="{32328E0B-3138-DE46-BE40-3ADC8CDD76C9}" sibTransId="{2BE50058-B907-4941-943A-20C0824D1D4F}"/>
    <dgm:cxn modelId="{9251BE0D-80FB-374F-B87B-97637125D528}" srcId="{9D3E28E1-BFA8-D440-BE45-AC3F29F940B6}" destId="{ACFA0413-93FF-D940-8B0E-24FB248B5A04}" srcOrd="1" destOrd="0" parTransId="{74AF6AAA-3C30-B849-A02A-46AD356EB4D2}" sibTransId="{70D108DB-A572-9F41-AA77-9859EE430F95}"/>
    <dgm:cxn modelId="{6D32F430-E0AA-8549-9F1A-DD36EDA6A259}" srcId="{9D3E28E1-BFA8-D440-BE45-AC3F29F940B6}" destId="{E667376D-434F-6F41-A8F3-A26D47A40D01}" srcOrd="2" destOrd="0" parTransId="{0029D778-61BB-E14B-A17D-D84309C793EF}" sibTransId="{DF1FF103-3AA0-614A-8F68-2651D85357AD}"/>
    <dgm:cxn modelId="{F3421843-099E-D846-B5CF-D6BEED5162B4}" type="presOf" srcId="{B8EC8269-3A28-2D40-B9D1-74FF4D2B6940}" destId="{E2CDEF29-84B8-3F4E-9B2B-F19B9F6C80BA}" srcOrd="0" destOrd="0" presId="urn:microsoft.com/office/officeart/2008/layout/BendingPictureCaption"/>
    <dgm:cxn modelId="{359AA264-218F-7644-8FAB-F3FD9E52E7A2}" srcId="{9D3E28E1-BFA8-D440-BE45-AC3F29F940B6}" destId="{B8EC8269-3A28-2D40-B9D1-74FF4D2B6940}" srcOrd="5" destOrd="0" parTransId="{8993DCAB-535A-2544-B68E-929460D886E0}" sibTransId="{6B5914C1-ECC4-654F-B3F5-A6BE7C6192CE}"/>
    <dgm:cxn modelId="{91627D59-190F-8D4C-9902-985F4087F749}" srcId="{9D3E28E1-BFA8-D440-BE45-AC3F29F940B6}" destId="{4FAA7DD8-77B0-C04B-AA19-1E15523C25D6}" srcOrd="6" destOrd="0" parTransId="{385355CA-8FFA-7144-B7C4-7D9980E1BA5F}" sibTransId="{B19E933E-C6C5-D240-8437-8AD7A93E5219}"/>
    <dgm:cxn modelId="{00E98F99-3665-4546-AF53-B77DA7EC5F2F}" type="presOf" srcId="{4FAA7DD8-77B0-C04B-AA19-1E15523C25D6}" destId="{45E62417-4192-7747-B9D8-1420D1E3D0E7}" srcOrd="0" destOrd="0" presId="urn:microsoft.com/office/officeart/2008/layout/BendingPictureCaption"/>
    <dgm:cxn modelId="{2675FAC1-71D0-1C4C-9D75-E5AAAF2AFD52}" type="presOf" srcId="{ACFA0413-93FF-D940-8B0E-24FB248B5A04}" destId="{9DCC200E-B26D-4D43-A40B-588A7026ED28}" srcOrd="0" destOrd="0" presId="urn:microsoft.com/office/officeart/2008/layout/BendingPictureCaption"/>
    <dgm:cxn modelId="{99EC78D7-71A4-6A41-AAB7-A70F58892AE1}" type="presOf" srcId="{E667376D-434F-6F41-A8F3-A26D47A40D01}" destId="{63F0FB21-D274-4E43-925E-D4CD35A07B74}" srcOrd="0" destOrd="0" presId="urn:microsoft.com/office/officeart/2008/layout/BendingPictureCaption"/>
    <dgm:cxn modelId="{1B5B73DB-87A3-614C-93FA-387D6F267B2C}" type="presOf" srcId="{3522E2C0-4373-164F-873C-F92283FB6C6A}" destId="{C2E8F830-F6A7-E941-95BB-40E727A26821}" srcOrd="0" destOrd="0" presId="urn:microsoft.com/office/officeart/2008/layout/BendingPictureCaption"/>
    <dgm:cxn modelId="{46C60ADE-DBBA-DB4A-8A34-DB2C559CBE33}" type="presOf" srcId="{903B04C2-A0D6-D840-A559-190AA3CDF332}" destId="{C8E01589-AEFE-264C-B7D5-63E83A48DFF0}" srcOrd="0" destOrd="0" presId="urn:microsoft.com/office/officeart/2008/layout/BendingPictureCaption"/>
    <dgm:cxn modelId="{78A856E4-0F3E-4048-AD46-7119B21625A1}" srcId="{9D3E28E1-BFA8-D440-BE45-AC3F29F940B6}" destId="{4229511A-0B10-8F48-9659-6835E8A40B8B}" srcOrd="4" destOrd="0" parTransId="{C8D41EC7-9B5F-6249-8202-1EDFA170F1B9}" sibTransId="{A68BE19C-B2F9-E84E-8AF1-CF12842ABE07}"/>
    <dgm:cxn modelId="{55B713F2-8A58-C541-B9FC-EE6EC89DBD33}" srcId="{9D3E28E1-BFA8-D440-BE45-AC3F29F940B6}" destId="{3522E2C0-4373-164F-873C-F92283FB6C6A}" srcOrd="0" destOrd="0" parTransId="{C7C427B2-3C5D-0F46-8FC4-ACC86831B20E}" sibTransId="{A8B079A4-6380-5F43-9A78-0C546410A73D}"/>
    <dgm:cxn modelId="{9CD6F6F5-D134-324B-A69D-B39FE165ABAF}" type="presOf" srcId="{4229511A-0B10-8F48-9659-6835E8A40B8B}" destId="{969EDB47-A4C0-2141-B3D8-923685A422F9}" srcOrd="0" destOrd="0" presId="urn:microsoft.com/office/officeart/2008/layout/BendingPictureCaption"/>
    <dgm:cxn modelId="{4E55E888-17B2-EB46-9743-80F258475C4A}" type="presParOf" srcId="{262D467F-0497-294E-A678-E79C27AB184B}" destId="{441F712C-4799-9C4B-9077-D8698AE588F8}" srcOrd="0" destOrd="0" presId="urn:microsoft.com/office/officeart/2008/layout/BendingPictureCaption"/>
    <dgm:cxn modelId="{CCA9AB5B-8173-C642-959B-C75547CC7129}" type="presParOf" srcId="{441F712C-4799-9C4B-9077-D8698AE588F8}" destId="{F7C4BD4E-6A15-8341-B5ED-E39485D396AC}" srcOrd="0" destOrd="0" presId="urn:microsoft.com/office/officeart/2008/layout/BendingPictureCaption"/>
    <dgm:cxn modelId="{A407FC66-0BFC-3442-BA70-8B0BCD9021B7}" type="presParOf" srcId="{441F712C-4799-9C4B-9077-D8698AE588F8}" destId="{C2E8F830-F6A7-E941-95BB-40E727A26821}" srcOrd="1" destOrd="0" presId="urn:microsoft.com/office/officeart/2008/layout/BendingPictureCaption"/>
    <dgm:cxn modelId="{A6B8EC94-D2C2-8C4C-91C6-A9A2EF22159F}" type="presParOf" srcId="{262D467F-0497-294E-A678-E79C27AB184B}" destId="{CADD012C-AB83-4847-9D7D-A8E7EE636A0C}" srcOrd="1" destOrd="0" presId="urn:microsoft.com/office/officeart/2008/layout/BendingPictureCaption"/>
    <dgm:cxn modelId="{696A4101-2055-2A4C-AA29-A7AEC40D02F3}" type="presParOf" srcId="{262D467F-0497-294E-A678-E79C27AB184B}" destId="{E3C5234D-A843-0748-A6DE-BA674FD43634}" srcOrd="2" destOrd="0" presId="urn:microsoft.com/office/officeart/2008/layout/BendingPictureCaption"/>
    <dgm:cxn modelId="{6787BC37-26CD-E041-BFF1-0DB643ED185E}" type="presParOf" srcId="{E3C5234D-A843-0748-A6DE-BA674FD43634}" destId="{DA797DEA-FD13-C141-9000-56EC50A061BC}" srcOrd="0" destOrd="0" presId="urn:microsoft.com/office/officeart/2008/layout/BendingPictureCaption"/>
    <dgm:cxn modelId="{D17A0276-8C4A-764E-B837-AE899D2AF765}" type="presParOf" srcId="{E3C5234D-A843-0748-A6DE-BA674FD43634}" destId="{9DCC200E-B26D-4D43-A40B-588A7026ED28}" srcOrd="1" destOrd="0" presId="urn:microsoft.com/office/officeart/2008/layout/BendingPictureCaption"/>
    <dgm:cxn modelId="{24AF8BCA-0ADF-B441-BEAA-DD6996566D1C}" type="presParOf" srcId="{262D467F-0497-294E-A678-E79C27AB184B}" destId="{7B210911-7D17-BE43-9310-710BA4D66A96}" srcOrd="3" destOrd="0" presId="urn:microsoft.com/office/officeart/2008/layout/BendingPictureCaption"/>
    <dgm:cxn modelId="{4BB89D6F-8FFE-9442-B776-B59379A205B6}" type="presParOf" srcId="{262D467F-0497-294E-A678-E79C27AB184B}" destId="{277F0561-9FFA-7246-A98F-AE7AF5E9716E}" srcOrd="4" destOrd="0" presId="urn:microsoft.com/office/officeart/2008/layout/BendingPictureCaption"/>
    <dgm:cxn modelId="{BC385D9B-399E-BF4B-9BD2-578A01C76F5F}" type="presParOf" srcId="{277F0561-9FFA-7246-A98F-AE7AF5E9716E}" destId="{9DE20A99-5A77-A542-A374-8242DC11EE42}" srcOrd="0" destOrd="0" presId="urn:microsoft.com/office/officeart/2008/layout/BendingPictureCaption"/>
    <dgm:cxn modelId="{12A54FB2-9C28-B840-9C67-8741F88D7430}" type="presParOf" srcId="{277F0561-9FFA-7246-A98F-AE7AF5E9716E}" destId="{63F0FB21-D274-4E43-925E-D4CD35A07B74}" srcOrd="1" destOrd="0" presId="urn:microsoft.com/office/officeart/2008/layout/BendingPictureCaption"/>
    <dgm:cxn modelId="{6B7DC1CD-3A78-DD45-B8E7-EC6E1512DDD9}" type="presParOf" srcId="{262D467F-0497-294E-A678-E79C27AB184B}" destId="{4B078558-873E-C344-8466-476502AC9D1F}" srcOrd="5" destOrd="0" presId="urn:microsoft.com/office/officeart/2008/layout/BendingPictureCaption"/>
    <dgm:cxn modelId="{8ED7FA93-1517-204E-B920-87B8A8FB373C}" type="presParOf" srcId="{262D467F-0497-294E-A678-E79C27AB184B}" destId="{4278398D-B1CA-E747-BF52-FDB0C8D69D49}" srcOrd="6" destOrd="0" presId="urn:microsoft.com/office/officeart/2008/layout/BendingPictureCaption"/>
    <dgm:cxn modelId="{D2217C0B-992B-B64A-A965-F12B23BDB99E}" type="presParOf" srcId="{4278398D-B1CA-E747-BF52-FDB0C8D69D49}" destId="{5680DC08-7E11-0F47-8472-07A830639BB9}" srcOrd="0" destOrd="0" presId="urn:microsoft.com/office/officeart/2008/layout/BendingPictureCaption"/>
    <dgm:cxn modelId="{E85FEF5B-5090-414E-B1AB-B30E31183FAC}" type="presParOf" srcId="{4278398D-B1CA-E747-BF52-FDB0C8D69D49}" destId="{C8E01589-AEFE-264C-B7D5-63E83A48DFF0}" srcOrd="1" destOrd="0" presId="urn:microsoft.com/office/officeart/2008/layout/BendingPictureCaption"/>
    <dgm:cxn modelId="{435DD39F-9F68-D440-923B-F3880D235082}" type="presParOf" srcId="{262D467F-0497-294E-A678-E79C27AB184B}" destId="{E80A4BCE-F512-BD4D-B66F-4C65B390E504}" srcOrd="7" destOrd="0" presId="urn:microsoft.com/office/officeart/2008/layout/BendingPictureCaption"/>
    <dgm:cxn modelId="{773D2758-CF95-264A-B9B0-45B04A93BE4E}" type="presParOf" srcId="{262D467F-0497-294E-A678-E79C27AB184B}" destId="{4957F4BD-5796-624A-B772-5ED563F874F5}" srcOrd="8" destOrd="0" presId="urn:microsoft.com/office/officeart/2008/layout/BendingPictureCaption"/>
    <dgm:cxn modelId="{D6AB62E4-99F9-DB41-A709-CACD681BB38F}" type="presParOf" srcId="{4957F4BD-5796-624A-B772-5ED563F874F5}" destId="{1304C9A4-65C1-4246-8F3F-C7647957957E}" srcOrd="0" destOrd="0" presId="urn:microsoft.com/office/officeart/2008/layout/BendingPictureCaption"/>
    <dgm:cxn modelId="{901E804F-62D8-FA4D-B1AD-7EB7C1F06BEC}" type="presParOf" srcId="{4957F4BD-5796-624A-B772-5ED563F874F5}" destId="{969EDB47-A4C0-2141-B3D8-923685A422F9}" srcOrd="1" destOrd="0" presId="urn:microsoft.com/office/officeart/2008/layout/BendingPictureCaption"/>
    <dgm:cxn modelId="{2BC2F935-EDC4-504F-856F-3959E3B6CD5F}" type="presParOf" srcId="{262D467F-0497-294E-A678-E79C27AB184B}" destId="{5D788786-C350-6946-81F9-B3947FD0409F}" srcOrd="9" destOrd="0" presId="urn:microsoft.com/office/officeart/2008/layout/BendingPictureCaption"/>
    <dgm:cxn modelId="{BAD2C66E-FDEE-5D44-9C9D-B14C20760A2A}" type="presParOf" srcId="{262D467F-0497-294E-A678-E79C27AB184B}" destId="{D185E503-663C-2C4C-AF43-4EB53BD217CD}" srcOrd="10" destOrd="0" presId="urn:microsoft.com/office/officeart/2008/layout/BendingPictureCaption"/>
    <dgm:cxn modelId="{B91A3D8F-C617-7A43-B4F3-D939B2E96ABD}" type="presParOf" srcId="{D185E503-663C-2C4C-AF43-4EB53BD217CD}" destId="{7E76D18F-4FF1-BB44-9814-045DF43A08A6}" srcOrd="0" destOrd="0" presId="urn:microsoft.com/office/officeart/2008/layout/BendingPictureCaption"/>
    <dgm:cxn modelId="{AD81EA03-1DFD-5747-8E8B-B48E7ACDFBCB}" type="presParOf" srcId="{D185E503-663C-2C4C-AF43-4EB53BD217CD}" destId="{E2CDEF29-84B8-3F4E-9B2B-F19B9F6C80BA}" srcOrd="1" destOrd="0" presId="urn:microsoft.com/office/officeart/2008/layout/BendingPictureCaption"/>
    <dgm:cxn modelId="{AAF91FCD-CBBF-8D40-A3EE-FE0A624C2CDA}" type="presParOf" srcId="{262D467F-0497-294E-A678-E79C27AB184B}" destId="{50F0FFBE-513E-3344-B696-3C998E9333CF}" srcOrd="11" destOrd="0" presId="urn:microsoft.com/office/officeart/2008/layout/BendingPictureCaption"/>
    <dgm:cxn modelId="{B6D7ED41-F48C-8044-BABB-C8BF6B56E1F9}" type="presParOf" srcId="{262D467F-0497-294E-A678-E79C27AB184B}" destId="{4D86DE7B-2602-544F-BD5E-3520E0BC922D}" srcOrd="12" destOrd="0" presId="urn:microsoft.com/office/officeart/2008/layout/BendingPictureCaption"/>
    <dgm:cxn modelId="{EAE16F7A-6403-8B4F-84D1-BEE41A56F1E9}" type="presParOf" srcId="{4D86DE7B-2602-544F-BD5E-3520E0BC922D}" destId="{6693BA50-62B1-B34F-8060-04E3E7F1D602}" srcOrd="0" destOrd="0" presId="urn:microsoft.com/office/officeart/2008/layout/BendingPictureCaption"/>
    <dgm:cxn modelId="{93B4B99D-5303-784D-93F0-B45BDBBCC506}" type="presParOf" srcId="{4D86DE7B-2602-544F-BD5E-3520E0BC922D}" destId="{45E62417-4192-7747-B9D8-1420D1E3D0E7}"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F0EC671-CB09-8841-B217-368BC0713A05}"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nl-NL"/>
        </a:p>
      </dgm:t>
    </dgm:pt>
    <dgm:pt modelId="{30AC306C-9F25-EF43-B1C1-F272380508D9}">
      <dgm:prSet custT="1"/>
      <dgm:spPr/>
      <dgm:t>
        <a:bodyPr/>
        <a:lstStyle/>
        <a:p>
          <a:r>
            <a:rPr lang="nl-NL" sz="2400" dirty="0"/>
            <a:t>Het wettelijke cursusgeld/lesgeld voor </a:t>
          </a:r>
          <a:r>
            <a:rPr lang="nl-NL" sz="2400" b="1" dirty="0"/>
            <a:t>schooljaar 2025-2026 is € 1458,-</a:t>
          </a:r>
          <a:br>
            <a:rPr lang="nl-NL" sz="2400" b="1" dirty="0"/>
          </a:br>
          <a:r>
            <a:rPr lang="nl-NL" sz="2400" b="1" dirty="0"/>
            <a:t> </a:t>
          </a:r>
          <a:r>
            <a:rPr lang="nl-NL" sz="2000" i="1" dirty="0"/>
            <a:t>Dit is exclusief de kosten voor boeken, licenties en laptop. </a:t>
          </a:r>
          <a:endParaRPr lang="nl-NL" sz="2600" i="1" dirty="0"/>
        </a:p>
      </dgm:t>
    </dgm:pt>
    <dgm:pt modelId="{CEDE95BC-0B1F-D746-91A7-A096716FFA17}" type="parTrans" cxnId="{6B8F5B9B-65FB-1848-AB50-B0E0C426384E}">
      <dgm:prSet/>
      <dgm:spPr/>
      <dgm:t>
        <a:bodyPr/>
        <a:lstStyle/>
        <a:p>
          <a:endParaRPr lang="nl-NL"/>
        </a:p>
      </dgm:t>
    </dgm:pt>
    <dgm:pt modelId="{16A8E120-2933-F44A-8BBD-DB7FD08A4600}" type="sibTrans" cxnId="{6B8F5B9B-65FB-1848-AB50-B0E0C426384E}">
      <dgm:prSet/>
      <dgm:spPr/>
      <dgm:t>
        <a:bodyPr/>
        <a:lstStyle/>
        <a:p>
          <a:endParaRPr lang="nl-NL"/>
        </a:p>
      </dgm:t>
    </dgm:pt>
    <dgm:pt modelId="{1DB96F8A-E329-FD4C-B7F8-A8786F0E0A12}">
      <dgm:prSet/>
      <dgm:spPr/>
      <dgm:t>
        <a:bodyPr/>
        <a:lstStyle/>
        <a:p>
          <a:endParaRPr lang="nl-NL" dirty="0"/>
        </a:p>
      </dgm:t>
    </dgm:pt>
    <dgm:pt modelId="{6B1527F9-C36C-A648-B109-86F4731EF504}" type="parTrans" cxnId="{1BB795E0-06CA-F047-AA29-D475FC46BEB1}">
      <dgm:prSet/>
      <dgm:spPr/>
      <dgm:t>
        <a:bodyPr/>
        <a:lstStyle/>
        <a:p>
          <a:endParaRPr lang="nl-NL"/>
        </a:p>
      </dgm:t>
    </dgm:pt>
    <dgm:pt modelId="{5F8DAF2A-1C9C-9440-8FF7-A7708004EFAF}" type="sibTrans" cxnId="{1BB795E0-06CA-F047-AA29-D475FC46BEB1}">
      <dgm:prSet/>
      <dgm:spPr/>
      <dgm:t>
        <a:bodyPr/>
        <a:lstStyle/>
        <a:p>
          <a:endParaRPr lang="nl-NL"/>
        </a:p>
      </dgm:t>
    </dgm:pt>
    <dgm:pt modelId="{29B5E57C-6FCA-2E4B-88A4-7A5D764E7626}" type="pres">
      <dgm:prSet presAssocID="{3F0EC671-CB09-8841-B217-368BC0713A05}" presName="linear" presStyleCnt="0">
        <dgm:presLayoutVars>
          <dgm:animLvl val="lvl"/>
          <dgm:resizeHandles val="exact"/>
        </dgm:presLayoutVars>
      </dgm:prSet>
      <dgm:spPr/>
    </dgm:pt>
    <dgm:pt modelId="{93801BFA-8C3C-E54D-97E4-395C40D9625A}" type="pres">
      <dgm:prSet presAssocID="{30AC306C-9F25-EF43-B1C1-F272380508D9}" presName="parentText" presStyleLbl="node1" presStyleIdx="0" presStyleCnt="1" custLinFactNeighborY="-14839">
        <dgm:presLayoutVars>
          <dgm:chMax val="0"/>
          <dgm:bulletEnabled val="1"/>
        </dgm:presLayoutVars>
      </dgm:prSet>
      <dgm:spPr/>
    </dgm:pt>
    <dgm:pt modelId="{BF371121-9EF8-E743-9202-D11F098231B4}" type="pres">
      <dgm:prSet presAssocID="{30AC306C-9F25-EF43-B1C1-F272380508D9}" presName="childText" presStyleLbl="revTx" presStyleIdx="0" presStyleCnt="1">
        <dgm:presLayoutVars>
          <dgm:bulletEnabled val="1"/>
        </dgm:presLayoutVars>
      </dgm:prSet>
      <dgm:spPr/>
    </dgm:pt>
  </dgm:ptLst>
  <dgm:cxnLst>
    <dgm:cxn modelId="{326BAF16-FB31-964F-AAEC-7A1BA2EE2287}" type="presOf" srcId="{1DB96F8A-E329-FD4C-B7F8-A8786F0E0A12}" destId="{BF371121-9EF8-E743-9202-D11F098231B4}" srcOrd="0" destOrd="0" presId="urn:microsoft.com/office/officeart/2005/8/layout/vList2"/>
    <dgm:cxn modelId="{2D80FC80-3455-144E-A71F-D17C13C33799}" type="presOf" srcId="{30AC306C-9F25-EF43-B1C1-F272380508D9}" destId="{93801BFA-8C3C-E54D-97E4-395C40D9625A}" srcOrd="0" destOrd="0" presId="urn:microsoft.com/office/officeart/2005/8/layout/vList2"/>
    <dgm:cxn modelId="{6B8F5B9B-65FB-1848-AB50-B0E0C426384E}" srcId="{3F0EC671-CB09-8841-B217-368BC0713A05}" destId="{30AC306C-9F25-EF43-B1C1-F272380508D9}" srcOrd="0" destOrd="0" parTransId="{CEDE95BC-0B1F-D746-91A7-A096716FFA17}" sibTransId="{16A8E120-2933-F44A-8BBD-DB7FD08A4600}"/>
    <dgm:cxn modelId="{214E05CC-8682-2748-B1DB-70003BED69A2}" type="presOf" srcId="{3F0EC671-CB09-8841-B217-368BC0713A05}" destId="{29B5E57C-6FCA-2E4B-88A4-7A5D764E7626}" srcOrd="0" destOrd="0" presId="urn:microsoft.com/office/officeart/2005/8/layout/vList2"/>
    <dgm:cxn modelId="{1BB795E0-06CA-F047-AA29-D475FC46BEB1}" srcId="{30AC306C-9F25-EF43-B1C1-F272380508D9}" destId="{1DB96F8A-E329-FD4C-B7F8-A8786F0E0A12}" srcOrd="0" destOrd="0" parTransId="{6B1527F9-C36C-A648-B109-86F4731EF504}" sibTransId="{5F8DAF2A-1C9C-9440-8FF7-A7708004EFAF}"/>
    <dgm:cxn modelId="{0F425DA6-47BF-5E4C-9A59-B920EC080D81}" type="presParOf" srcId="{29B5E57C-6FCA-2E4B-88A4-7A5D764E7626}" destId="{93801BFA-8C3C-E54D-97E4-395C40D9625A}" srcOrd="0" destOrd="0" presId="urn:microsoft.com/office/officeart/2005/8/layout/vList2"/>
    <dgm:cxn modelId="{E682E9B7-EBFB-3A41-91ED-251AAC03ADBA}" type="presParOf" srcId="{29B5E57C-6FCA-2E4B-88A4-7A5D764E7626}" destId="{BF371121-9EF8-E743-9202-D11F098231B4}"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E00D63F-6F78-7440-9B4E-34C6B94D9FA1}" type="doc">
      <dgm:prSet loTypeId="urn:microsoft.com/office/officeart/2005/8/layout/vList3" loCatId="list" qsTypeId="urn:microsoft.com/office/officeart/2005/8/quickstyle/3d4" qsCatId="3D" csTypeId="urn:microsoft.com/office/officeart/2005/8/colors/accent1_2" csCatId="accent1" phldr="1"/>
      <dgm:spPr/>
      <dgm:t>
        <a:bodyPr/>
        <a:lstStyle/>
        <a:p>
          <a:endParaRPr lang="nl-NL"/>
        </a:p>
      </dgm:t>
    </dgm:pt>
    <dgm:pt modelId="{A4F41461-7559-4643-94C2-0CD2E5407A56}">
      <dgm:prSet/>
      <dgm:spPr/>
      <dgm:t>
        <a:bodyPr/>
        <a:lstStyle/>
        <a:p>
          <a:r>
            <a:rPr lang="nl-NL" dirty="0"/>
            <a:t>Uitgebreide informatiebrief ontvang je per mail medio juli</a:t>
          </a:r>
        </a:p>
      </dgm:t>
    </dgm:pt>
    <dgm:pt modelId="{5993CFA9-385A-EB4C-9AB3-12B0D2EA3644}" type="parTrans" cxnId="{D4B8842D-30D2-5742-870F-8C562A3CD698}">
      <dgm:prSet/>
      <dgm:spPr/>
      <dgm:t>
        <a:bodyPr/>
        <a:lstStyle/>
        <a:p>
          <a:endParaRPr lang="nl-NL"/>
        </a:p>
      </dgm:t>
    </dgm:pt>
    <dgm:pt modelId="{3BD1D07C-1848-9E46-A4BD-F72CBFB9D31E}" type="sibTrans" cxnId="{D4B8842D-30D2-5742-870F-8C562A3CD698}">
      <dgm:prSet/>
      <dgm:spPr/>
      <dgm:t>
        <a:bodyPr/>
        <a:lstStyle/>
        <a:p>
          <a:endParaRPr lang="nl-NL"/>
        </a:p>
      </dgm:t>
    </dgm:pt>
    <dgm:pt modelId="{9643E756-F856-C343-894E-96A1CBEEA9B5}">
      <dgm:prSet/>
      <dgm:spPr/>
      <dgm:t>
        <a:bodyPr/>
        <a:lstStyle/>
        <a:p>
          <a:r>
            <a:rPr lang="nl-NL" dirty="0"/>
            <a:t>Bestellen van boeken en andere materialen</a:t>
          </a:r>
        </a:p>
      </dgm:t>
    </dgm:pt>
    <dgm:pt modelId="{0679B868-F1E5-1E45-A4A3-A069D02FF90F}" type="parTrans" cxnId="{85707BFE-97C8-5A48-85D9-7067D2A94A67}">
      <dgm:prSet/>
      <dgm:spPr/>
      <dgm:t>
        <a:bodyPr/>
        <a:lstStyle/>
        <a:p>
          <a:endParaRPr lang="nl-NL"/>
        </a:p>
      </dgm:t>
    </dgm:pt>
    <dgm:pt modelId="{BEDA969A-E902-5B48-9093-2CB625D6C224}" type="sibTrans" cxnId="{85707BFE-97C8-5A48-85D9-7067D2A94A67}">
      <dgm:prSet/>
      <dgm:spPr/>
      <dgm:t>
        <a:bodyPr/>
        <a:lstStyle/>
        <a:p>
          <a:endParaRPr lang="nl-NL"/>
        </a:p>
      </dgm:t>
    </dgm:pt>
    <dgm:pt modelId="{18627A80-1F16-9744-A631-F82C8ECF693F}">
      <dgm:prSet/>
      <dgm:spPr/>
      <dgm:t>
        <a:bodyPr/>
        <a:lstStyle/>
        <a:p>
          <a:r>
            <a:rPr lang="nl-NL" dirty="0"/>
            <a:t>Introductieweek:</a:t>
          </a:r>
          <a:br>
            <a:rPr lang="nl-NL" dirty="0"/>
          </a:br>
          <a:r>
            <a:rPr lang="nl-NL" dirty="0"/>
            <a:t> dinsdag 2 t/m donderdag</a:t>
          </a:r>
          <a:br>
            <a:rPr lang="nl-NL" dirty="0"/>
          </a:br>
          <a:r>
            <a:rPr lang="nl-NL" dirty="0"/>
            <a:t> 4 september</a:t>
          </a:r>
        </a:p>
      </dgm:t>
    </dgm:pt>
    <dgm:pt modelId="{F760114F-7584-7845-B11A-7BBED918829A}" type="parTrans" cxnId="{95CC9DD8-923A-8F49-B34F-F95E7FAFCBCE}">
      <dgm:prSet/>
      <dgm:spPr/>
      <dgm:t>
        <a:bodyPr/>
        <a:lstStyle/>
        <a:p>
          <a:endParaRPr lang="nl-NL"/>
        </a:p>
      </dgm:t>
    </dgm:pt>
    <dgm:pt modelId="{0D997512-9BA3-5347-B421-49EC77FDD52A}" type="sibTrans" cxnId="{95CC9DD8-923A-8F49-B34F-F95E7FAFCBCE}">
      <dgm:prSet/>
      <dgm:spPr/>
      <dgm:t>
        <a:bodyPr/>
        <a:lstStyle/>
        <a:p>
          <a:endParaRPr lang="nl-NL"/>
        </a:p>
      </dgm:t>
    </dgm:pt>
    <dgm:pt modelId="{983986C3-7CF3-3A4C-B871-606C05C08F34}" type="pres">
      <dgm:prSet presAssocID="{7E00D63F-6F78-7440-9B4E-34C6B94D9FA1}" presName="linearFlow" presStyleCnt="0">
        <dgm:presLayoutVars>
          <dgm:dir/>
          <dgm:resizeHandles val="exact"/>
        </dgm:presLayoutVars>
      </dgm:prSet>
      <dgm:spPr/>
    </dgm:pt>
    <dgm:pt modelId="{AECA2DFA-C1E9-CA4D-A34A-2DF420F835B7}" type="pres">
      <dgm:prSet presAssocID="{A4F41461-7559-4643-94C2-0CD2E5407A56}" presName="composite" presStyleCnt="0"/>
      <dgm:spPr/>
    </dgm:pt>
    <dgm:pt modelId="{14AAF819-15B8-7540-AC83-58FA491A3FAE}" type="pres">
      <dgm:prSet presAssocID="{A4F41461-7559-4643-94C2-0CD2E5407A56}" presName="imgShp" presStyleLbl="fgImgPlace1" presStyleIdx="0" presStyleCnt="3"/>
      <dgm:spPr>
        <a:blipFill dpi="0" rotWithShape="1">
          <a:blip xmlns:r="http://schemas.openxmlformats.org/officeDocument/2006/relationships" r:embed="rId1">
            <a:alphaModFix amt="99000"/>
          </a:blip>
          <a:srcRect/>
          <a:stretch>
            <a:fillRect/>
          </a:stretch>
        </a:blipFill>
      </dgm:spPr>
    </dgm:pt>
    <dgm:pt modelId="{CDAECC33-B219-8149-B954-23972D3B914A}" type="pres">
      <dgm:prSet presAssocID="{A4F41461-7559-4643-94C2-0CD2E5407A56}" presName="txShp" presStyleLbl="node1" presStyleIdx="0" presStyleCnt="3" custScaleX="100382" custLinFactNeighborX="7517" custLinFactNeighborY="2743">
        <dgm:presLayoutVars>
          <dgm:bulletEnabled val="1"/>
        </dgm:presLayoutVars>
      </dgm:prSet>
      <dgm:spPr>
        <a:prstGeom prst="roundRect">
          <a:avLst/>
        </a:prstGeom>
      </dgm:spPr>
    </dgm:pt>
    <dgm:pt modelId="{AA98DF29-23BC-1D44-8E11-9300195409C0}" type="pres">
      <dgm:prSet presAssocID="{3BD1D07C-1848-9E46-A4BD-F72CBFB9D31E}" presName="spacing" presStyleCnt="0"/>
      <dgm:spPr/>
    </dgm:pt>
    <dgm:pt modelId="{AA9C4D5C-27B2-2E4B-9A18-CD2FB57B77A7}" type="pres">
      <dgm:prSet presAssocID="{9643E756-F856-C343-894E-96A1CBEEA9B5}" presName="composite" presStyleCnt="0"/>
      <dgm:spPr/>
    </dgm:pt>
    <dgm:pt modelId="{2A5E6898-5E31-2F44-8CEB-2368C1C191EE}" type="pres">
      <dgm:prSet presAssocID="{9643E756-F856-C343-894E-96A1CBEEA9B5}" presName="imgShp" presStyleLbl="fgImgPlace1" presStyleIdx="1" presStyleCnt="3"/>
      <dgm:spPr>
        <a:blipFill>
          <a:blip xmlns:r="http://schemas.openxmlformats.org/officeDocument/2006/relationships" r:embed="rId2"/>
          <a:stretch>
            <a:fillRect/>
          </a:stretch>
        </a:blipFill>
      </dgm:spPr>
    </dgm:pt>
    <dgm:pt modelId="{6E243CB8-8D80-0F4C-A909-C7C0E1E60797}" type="pres">
      <dgm:prSet presAssocID="{9643E756-F856-C343-894E-96A1CBEEA9B5}" presName="txShp" presStyleLbl="node1" presStyleIdx="1" presStyleCnt="3" custLinFactNeighborX="7517" custLinFactNeighborY="2743">
        <dgm:presLayoutVars>
          <dgm:bulletEnabled val="1"/>
        </dgm:presLayoutVars>
      </dgm:prSet>
      <dgm:spPr>
        <a:prstGeom prst="roundRect">
          <a:avLst/>
        </a:prstGeom>
      </dgm:spPr>
    </dgm:pt>
    <dgm:pt modelId="{97527663-CA0F-094F-9D1B-DCC8AF1E4278}" type="pres">
      <dgm:prSet presAssocID="{BEDA969A-E902-5B48-9093-2CB625D6C224}" presName="spacing" presStyleCnt="0"/>
      <dgm:spPr/>
    </dgm:pt>
    <dgm:pt modelId="{9CBC951B-7AEF-F441-A722-057EA28EC819}" type="pres">
      <dgm:prSet presAssocID="{18627A80-1F16-9744-A631-F82C8ECF693F}" presName="composite" presStyleCnt="0"/>
      <dgm:spPr/>
    </dgm:pt>
    <dgm:pt modelId="{47D1537F-4150-E646-BE15-B0D4FA2E5CA1}" type="pres">
      <dgm:prSet presAssocID="{18627A80-1F16-9744-A631-F82C8ECF693F}" presName="imgShp" presStyleLbl="fgImgPlace1" presStyleIdx="2" presStyleCnt="3"/>
      <dgm:spPr>
        <a:blipFill>
          <a:blip xmlns:r="http://schemas.openxmlformats.org/officeDocument/2006/relationships" r:embed="rId3"/>
          <a:stretch>
            <a:fillRect/>
          </a:stretch>
        </a:blipFill>
      </dgm:spPr>
    </dgm:pt>
    <dgm:pt modelId="{69A33293-2D0B-964B-B27E-71ABF778A234}" type="pres">
      <dgm:prSet presAssocID="{18627A80-1F16-9744-A631-F82C8ECF693F}" presName="txShp" presStyleLbl="node1" presStyleIdx="2" presStyleCnt="3" custLinFactNeighborX="7517" custLinFactNeighborY="2743">
        <dgm:presLayoutVars>
          <dgm:bulletEnabled val="1"/>
        </dgm:presLayoutVars>
      </dgm:prSet>
      <dgm:spPr>
        <a:prstGeom prst="roundRect">
          <a:avLst/>
        </a:prstGeom>
      </dgm:spPr>
    </dgm:pt>
  </dgm:ptLst>
  <dgm:cxnLst>
    <dgm:cxn modelId="{31F6BE05-75CB-D34D-A1D2-3A1593B5DB33}" type="presOf" srcId="{9643E756-F856-C343-894E-96A1CBEEA9B5}" destId="{6E243CB8-8D80-0F4C-A909-C7C0E1E60797}" srcOrd="0" destOrd="0" presId="urn:microsoft.com/office/officeart/2005/8/layout/vList3"/>
    <dgm:cxn modelId="{D4B8842D-30D2-5742-870F-8C562A3CD698}" srcId="{7E00D63F-6F78-7440-9B4E-34C6B94D9FA1}" destId="{A4F41461-7559-4643-94C2-0CD2E5407A56}" srcOrd="0" destOrd="0" parTransId="{5993CFA9-385A-EB4C-9AB3-12B0D2EA3644}" sibTransId="{3BD1D07C-1848-9E46-A4BD-F72CBFB9D31E}"/>
    <dgm:cxn modelId="{993AE180-E2C8-704C-89DA-E3A289B4D48D}" type="presOf" srcId="{7E00D63F-6F78-7440-9B4E-34C6B94D9FA1}" destId="{983986C3-7CF3-3A4C-B871-606C05C08F34}" srcOrd="0" destOrd="0" presId="urn:microsoft.com/office/officeart/2005/8/layout/vList3"/>
    <dgm:cxn modelId="{4CD8AED0-61AE-BD42-9B7C-865BCC1BEA5F}" type="presOf" srcId="{A4F41461-7559-4643-94C2-0CD2E5407A56}" destId="{CDAECC33-B219-8149-B954-23972D3B914A}" srcOrd="0" destOrd="0" presId="urn:microsoft.com/office/officeart/2005/8/layout/vList3"/>
    <dgm:cxn modelId="{95CC9DD8-923A-8F49-B34F-F95E7FAFCBCE}" srcId="{7E00D63F-6F78-7440-9B4E-34C6B94D9FA1}" destId="{18627A80-1F16-9744-A631-F82C8ECF693F}" srcOrd="2" destOrd="0" parTransId="{F760114F-7584-7845-B11A-7BBED918829A}" sibTransId="{0D997512-9BA3-5347-B421-49EC77FDD52A}"/>
    <dgm:cxn modelId="{6784DCDD-1712-4044-AE80-B2C18D5F2FDE}" type="presOf" srcId="{18627A80-1F16-9744-A631-F82C8ECF693F}" destId="{69A33293-2D0B-964B-B27E-71ABF778A234}" srcOrd="0" destOrd="0" presId="urn:microsoft.com/office/officeart/2005/8/layout/vList3"/>
    <dgm:cxn modelId="{85707BFE-97C8-5A48-85D9-7067D2A94A67}" srcId="{7E00D63F-6F78-7440-9B4E-34C6B94D9FA1}" destId="{9643E756-F856-C343-894E-96A1CBEEA9B5}" srcOrd="1" destOrd="0" parTransId="{0679B868-F1E5-1E45-A4A3-A069D02FF90F}" sibTransId="{BEDA969A-E902-5B48-9093-2CB625D6C224}"/>
    <dgm:cxn modelId="{0A128685-C50D-9E44-A575-395435A1A6CD}" type="presParOf" srcId="{983986C3-7CF3-3A4C-B871-606C05C08F34}" destId="{AECA2DFA-C1E9-CA4D-A34A-2DF420F835B7}" srcOrd="0" destOrd="0" presId="urn:microsoft.com/office/officeart/2005/8/layout/vList3"/>
    <dgm:cxn modelId="{668183B9-7276-F04F-91BA-1CDD5E3B33C7}" type="presParOf" srcId="{AECA2DFA-C1E9-CA4D-A34A-2DF420F835B7}" destId="{14AAF819-15B8-7540-AC83-58FA491A3FAE}" srcOrd="0" destOrd="0" presId="urn:microsoft.com/office/officeart/2005/8/layout/vList3"/>
    <dgm:cxn modelId="{F073FD81-F7CB-3144-B040-CE18A99B6186}" type="presParOf" srcId="{AECA2DFA-C1E9-CA4D-A34A-2DF420F835B7}" destId="{CDAECC33-B219-8149-B954-23972D3B914A}" srcOrd="1" destOrd="0" presId="urn:microsoft.com/office/officeart/2005/8/layout/vList3"/>
    <dgm:cxn modelId="{A357F14D-5044-4745-B277-370A8C5F84F6}" type="presParOf" srcId="{983986C3-7CF3-3A4C-B871-606C05C08F34}" destId="{AA98DF29-23BC-1D44-8E11-9300195409C0}" srcOrd="1" destOrd="0" presId="urn:microsoft.com/office/officeart/2005/8/layout/vList3"/>
    <dgm:cxn modelId="{E757873B-8723-6547-A0EC-6948311B4FED}" type="presParOf" srcId="{983986C3-7CF3-3A4C-B871-606C05C08F34}" destId="{AA9C4D5C-27B2-2E4B-9A18-CD2FB57B77A7}" srcOrd="2" destOrd="0" presId="urn:microsoft.com/office/officeart/2005/8/layout/vList3"/>
    <dgm:cxn modelId="{7D5CCC90-5D7E-9F42-949E-6F9B1F55A38D}" type="presParOf" srcId="{AA9C4D5C-27B2-2E4B-9A18-CD2FB57B77A7}" destId="{2A5E6898-5E31-2F44-8CEB-2368C1C191EE}" srcOrd="0" destOrd="0" presId="urn:microsoft.com/office/officeart/2005/8/layout/vList3"/>
    <dgm:cxn modelId="{FD547DE3-562C-664C-B87E-4ACE6A438AFE}" type="presParOf" srcId="{AA9C4D5C-27B2-2E4B-9A18-CD2FB57B77A7}" destId="{6E243CB8-8D80-0F4C-A909-C7C0E1E60797}" srcOrd="1" destOrd="0" presId="urn:microsoft.com/office/officeart/2005/8/layout/vList3"/>
    <dgm:cxn modelId="{E2391A65-C923-7246-9135-9B421F436CB6}" type="presParOf" srcId="{983986C3-7CF3-3A4C-B871-606C05C08F34}" destId="{97527663-CA0F-094F-9D1B-DCC8AF1E4278}" srcOrd="3" destOrd="0" presId="urn:microsoft.com/office/officeart/2005/8/layout/vList3"/>
    <dgm:cxn modelId="{CEBEE7E3-C3A6-8F4B-9AFD-7518802A6682}" type="presParOf" srcId="{983986C3-7CF3-3A4C-B871-606C05C08F34}" destId="{9CBC951B-7AEF-F441-A722-057EA28EC819}" srcOrd="4" destOrd="0" presId="urn:microsoft.com/office/officeart/2005/8/layout/vList3"/>
    <dgm:cxn modelId="{67AF8C3A-BFDE-B04D-984F-DDF0F7FAF73E}" type="presParOf" srcId="{9CBC951B-7AEF-F441-A722-057EA28EC819}" destId="{47D1537F-4150-E646-BE15-B0D4FA2E5CA1}" srcOrd="0" destOrd="0" presId="urn:microsoft.com/office/officeart/2005/8/layout/vList3"/>
    <dgm:cxn modelId="{28E62968-952C-4F4F-A4E7-4656A19DF915}" type="presParOf" srcId="{9CBC951B-7AEF-F441-A722-057EA28EC819}" destId="{69A33293-2D0B-964B-B27E-71ABF778A23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B4B756-5C63-A143-A9F5-F7A884A98A57}" type="doc">
      <dgm:prSet loTypeId="urn:microsoft.com/office/officeart/2005/8/layout/venn1" loCatId="" qsTypeId="urn:microsoft.com/office/officeart/2005/8/quickstyle/3d1" qsCatId="3D" csTypeId="urn:microsoft.com/office/officeart/2005/8/colors/accent1_2" csCatId="accent1" phldr="1"/>
      <dgm:spPr/>
      <dgm:t>
        <a:bodyPr/>
        <a:lstStyle/>
        <a:p>
          <a:endParaRPr lang="nl-NL"/>
        </a:p>
      </dgm:t>
    </dgm:pt>
    <dgm:pt modelId="{E26DDFF8-0072-0F4A-A16B-2BF185EC4965}">
      <dgm:prSet custT="1"/>
      <dgm:spPr/>
      <dgm:t>
        <a:bodyPr/>
        <a:lstStyle/>
        <a:p>
          <a:r>
            <a:rPr lang="nl-NL" sz="1900" dirty="0"/>
            <a:t>Engels </a:t>
          </a:r>
        </a:p>
        <a:p>
          <a:r>
            <a:rPr lang="nl-NL" sz="1600" i="1" dirty="0"/>
            <a:t>Verplicht voor IT niveau 3</a:t>
          </a:r>
        </a:p>
      </dgm:t>
    </dgm:pt>
    <dgm:pt modelId="{78791C9C-B7B6-D14A-A2AE-F1A271BC677E}" type="parTrans" cxnId="{97376B89-293A-AB43-802C-F7DB26F459F5}">
      <dgm:prSet/>
      <dgm:spPr/>
      <dgm:t>
        <a:bodyPr/>
        <a:lstStyle/>
        <a:p>
          <a:endParaRPr lang="nl-NL"/>
        </a:p>
      </dgm:t>
    </dgm:pt>
    <dgm:pt modelId="{D0AEC19D-9BB1-F448-BF13-F6AE369CD3BD}" type="sibTrans" cxnId="{97376B89-293A-AB43-802C-F7DB26F459F5}">
      <dgm:prSet/>
      <dgm:spPr/>
      <dgm:t>
        <a:bodyPr/>
        <a:lstStyle/>
        <a:p>
          <a:endParaRPr lang="nl-NL"/>
        </a:p>
      </dgm:t>
    </dgm:pt>
    <dgm:pt modelId="{13E3C9DA-1FAE-C648-AD1C-DD37515B24B8}">
      <dgm:prSet/>
      <dgm:spPr/>
      <dgm:t>
        <a:bodyPr/>
        <a:lstStyle/>
        <a:p>
          <a:r>
            <a:rPr lang="nl-NL" dirty="0"/>
            <a:t>Digitale vaardigheden</a:t>
          </a:r>
        </a:p>
      </dgm:t>
    </dgm:pt>
    <dgm:pt modelId="{30A88E24-F0B8-F143-995B-0F851B332182}" type="parTrans" cxnId="{750CD0D4-BC91-E64D-B0FC-A17A390469AF}">
      <dgm:prSet/>
      <dgm:spPr/>
      <dgm:t>
        <a:bodyPr/>
        <a:lstStyle/>
        <a:p>
          <a:endParaRPr lang="nl-NL"/>
        </a:p>
      </dgm:t>
    </dgm:pt>
    <dgm:pt modelId="{2B24D6F0-7216-244B-B115-BABFC3425BB3}" type="sibTrans" cxnId="{750CD0D4-BC91-E64D-B0FC-A17A390469AF}">
      <dgm:prSet/>
      <dgm:spPr/>
      <dgm:t>
        <a:bodyPr/>
        <a:lstStyle/>
        <a:p>
          <a:endParaRPr lang="nl-NL"/>
        </a:p>
      </dgm:t>
    </dgm:pt>
    <dgm:pt modelId="{5070B520-1B55-E94B-BAA4-D890606662E6}">
      <dgm:prSet/>
      <dgm:spPr/>
      <dgm:t>
        <a:bodyPr/>
        <a:lstStyle/>
        <a:p>
          <a:r>
            <a:rPr lang="nl-NL"/>
            <a:t>Basis elektrotechniek</a:t>
          </a:r>
        </a:p>
      </dgm:t>
    </dgm:pt>
    <dgm:pt modelId="{88976A05-24EB-F145-9477-E886957070EA}" type="parTrans" cxnId="{CC43A873-7747-794D-8D76-BA89B35CD8BC}">
      <dgm:prSet/>
      <dgm:spPr/>
      <dgm:t>
        <a:bodyPr/>
        <a:lstStyle/>
        <a:p>
          <a:endParaRPr lang="nl-NL"/>
        </a:p>
      </dgm:t>
    </dgm:pt>
    <dgm:pt modelId="{A838D208-D2AE-8F4E-95CB-DF85EB83BA3D}" type="sibTrans" cxnId="{CC43A873-7747-794D-8D76-BA89B35CD8BC}">
      <dgm:prSet/>
      <dgm:spPr/>
      <dgm:t>
        <a:bodyPr/>
        <a:lstStyle/>
        <a:p>
          <a:endParaRPr lang="nl-NL"/>
        </a:p>
      </dgm:t>
    </dgm:pt>
    <dgm:pt modelId="{F0C30851-1E69-244C-8117-F949E0B3E45F}">
      <dgm:prSet/>
      <dgm:spPr/>
      <dgm:t>
        <a:bodyPr/>
        <a:lstStyle/>
        <a:p>
          <a:r>
            <a:rPr lang="nl-NL" dirty="0"/>
            <a:t>Verdieping glasvezel</a:t>
          </a:r>
        </a:p>
      </dgm:t>
    </dgm:pt>
    <dgm:pt modelId="{CB19AA8E-AA94-BB49-921D-80BB2B832D6B}" type="parTrans" cxnId="{BB34B1B1-47DD-8C47-9DC7-A1F1853A96AC}">
      <dgm:prSet/>
      <dgm:spPr/>
      <dgm:t>
        <a:bodyPr/>
        <a:lstStyle/>
        <a:p>
          <a:endParaRPr lang="nl-NL"/>
        </a:p>
      </dgm:t>
    </dgm:pt>
    <dgm:pt modelId="{19191324-425E-7544-B1BC-0A16B69F99F3}" type="sibTrans" cxnId="{BB34B1B1-47DD-8C47-9DC7-A1F1853A96AC}">
      <dgm:prSet/>
      <dgm:spPr/>
      <dgm:t>
        <a:bodyPr/>
        <a:lstStyle/>
        <a:p>
          <a:endParaRPr lang="nl-NL"/>
        </a:p>
      </dgm:t>
    </dgm:pt>
    <dgm:pt modelId="{47EE9C65-B1EA-5243-9E45-9DF014F84209}">
      <dgm:prSet/>
      <dgm:spPr/>
      <dgm:t>
        <a:bodyPr/>
        <a:lstStyle/>
        <a:p>
          <a:r>
            <a:rPr lang="nl-NL"/>
            <a:t>Datacenter</a:t>
          </a:r>
        </a:p>
      </dgm:t>
    </dgm:pt>
    <dgm:pt modelId="{B41C77C1-0484-DB4A-B0F4-5907487875EE}" type="parTrans" cxnId="{D2741DE7-27D4-ED48-86CB-4D749A515BCF}">
      <dgm:prSet/>
      <dgm:spPr/>
      <dgm:t>
        <a:bodyPr/>
        <a:lstStyle/>
        <a:p>
          <a:endParaRPr lang="nl-NL"/>
        </a:p>
      </dgm:t>
    </dgm:pt>
    <dgm:pt modelId="{738224DC-D366-9943-A599-06310E945325}" type="sibTrans" cxnId="{D2741DE7-27D4-ED48-86CB-4D749A515BCF}">
      <dgm:prSet/>
      <dgm:spPr/>
      <dgm:t>
        <a:bodyPr/>
        <a:lstStyle/>
        <a:p>
          <a:endParaRPr lang="nl-NL"/>
        </a:p>
      </dgm:t>
    </dgm:pt>
    <dgm:pt modelId="{40D5FF0E-937F-9340-AB1E-5E01600A33C8}">
      <dgm:prSet/>
      <dgm:spPr/>
      <dgm:t>
        <a:bodyPr/>
        <a:lstStyle/>
        <a:p>
          <a:r>
            <a:rPr lang="nl-NL"/>
            <a:t>3D-print support</a:t>
          </a:r>
        </a:p>
      </dgm:t>
    </dgm:pt>
    <dgm:pt modelId="{C9F4D252-E8F2-5C49-990C-DE7759F8493D}" type="parTrans" cxnId="{4EBF5C74-FA12-044C-AC5E-9F326040D9C4}">
      <dgm:prSet/>
      <dgm:spPr/>
      <dgm:t>
        <a:bodyPr/>
        <a:lstStyle/>
        <a:p>
          <a:endParaRPr lang="nl-NL"/>
        </a:p>
      </dgm:t>
    </dgm:pt>
    <dgm:pt modelId="{66A73028-A7FD-5749-A80E-A2C3C71D51E2}" type="sibTrans" cxnId="{4EBF5C74-FA12-044C-AC5E-9F326040D9C4}">
      <dgm:prSet/>
      <dgm:spPr/>
      <dgm:t>
        <a:bodyPr/>
        <a:lstStyle/>
        <a:p>
          <a:endParaRPr lang="nl-NL"/>
        </a:p>
      </dgm:t>
    </dgm:pt>
    <dgm:pt modelId="{942B0236-16E0-0B47-B096-96FEDBFF6FCC}" type="pres">
      <dgm:prSet presAssocID="{5DB4B756-5C63-A143-A9F5-F7A884A98A57}" presName="compositeShape" presStyleCnt="0">
        <dgm:presLayoutVars>
          <dgm:chMax val="7"/>
          <dgm:dir/>
          <dgm:resizeHandles val="exact"/>
        </dgm:presLayoutVars>
      </dgm:prSet>
      <dgm:spPr/>
    </dgm:pt>
    <dgm:pt modelId="{CC522858-60A8-9F41-B3AA-CC436DE16E2B}" type="pres">
      <dgm:prSet presAssocID="{E26DDFF8-0072-0F4A-A16B-2BF185EC4965}" presName="circ1" presStyleLbl="vennNode1" presStyleIdx="0" presStyleCnt="6"/>
      <dgm:spPr/>
    </dgm:pt>
    <dgm:pt modelId="{D5F0488C-47B2-6241-ACB4-03B5395AA429}" type="pres">
      <dgm:prSet presAssocID="{E26DDFF8-0072-0F4A-A16B-2BF185EC4965}" presName="circ1Tx" presStyleLbl="revTx" presStyleIdx="0" presStyleCnt="0">
        <dgm:presLayoutVars>
          <dgm:chMax val="0"/>
          <dgm:chPref val="0"/>
          <dgm:bulletEnabled val="1"/>
        </dgm:presLayoutVars>
      </dgm:prSet>
      <dgm:spPr/>
    </dgm:pt>
    <dgm:pt modelId="{7623D047-A3FF-6841-9F0A-9C8FA9B7DBF0}" type="pres">
      <dgm:prSet presAssocID="{13E3C9DA-1FAE-C648-AD1C-DD37515B24B8}" presName="circ2" presStyleLbl="vennNode1" presStyleIdx="1" presStyleCnt="6"/>
      <dgm:spPr/>
    </dgm:pt>
    <dgm:pt modelId="{06664E46-1B07-CF42-9681-70861BFBDE13}" type="pres">
      <dgm:prSet presAssocID="{13E3C9DA-1FAE-C648-AD1C-DD37515B24B8}" presName="circ2Tx" presStyleLbl="revTx" presStyleIdx="0" presStyleCnt="0">
        <dgm:presLayoutVars>
          <dgm:chMax val="0"/>
          <dgm:chPref val="0"/>
          <dgm:bulletEnabled val="1"/>
        </dgm:presLayoutVars>
      </dgm:prSet>
      <dgm:spPr/>
    </dgm:pt>
    <dgm:pt modelId="{A9B83A6D-2FA9-584F-8E13-BA69936EAEF5}" type="pres">
      <dgm:prSet presAssocID="{5070B520-1B55-E94B-BAA4-D890606662E6}" presName="circ3" presStyleLbl="vennNode1" presStyleIdx="2" presStyleCnt="6"/>
      <dgm:spPr/>
    </dgm:pt>
    <dgm:pt modelId="{5DD651F5-FDB8-E740-BA73-84487B065C18}" type="pres">
      <dgm:prSet presAssocID="{5070B520-1B55-E94B-BAA4-D890606662E6}" presName="circ3Tx" presStyleLbl="revTx" presStyleIdx="0" presStyleCnt="0">
        <dgm:presLayoutVars>
          <dgm:chMax val="0"/>
          <dgm:chPref val="0"/>
          <dgm:bulletEnabled val="1"/>
        </dgm:presLayoutVars>
      </dgm:prSet>
      <dgm:spPr/>
    </dgm:pt>
    <dgm:pt modelId="{DFA1D84F-356D-1941-9D63-BDF38EEFB358}" type="pres">
      <dgm:prSet presAssocID="{F0C30851-1E69-244C-8117-F949E0B3E45F}" presName="circ4" presStyleLbl="vennNode1" presStyleIdx="3" presStyleCnt="6"/>
      <dgm:spPr/>
    </dgm:pt>
    <dgm:pt modelId="{3B3F5ECE-F00A-7741-A919-3C59CFA1A498}" type="pres">
      <dgm:prSet presAssocID="{F0C30851-1E69-244C-8117-F949E0B3E45F}" presName="circ4Tx" presStyleLbl="revTx" presStyleIdx="0" presStyleCnt="0">
        <dgm:presLayoutVars>
          <dgm:chMax val="0"/>
          <dgm:chPref val="0"/>
          <dgm:bulletEnabled val="1"/>
        </dgm:presLayoutVars>
      </dgm:prSet>
      <dgm:spPr/>
    </dgm:pt>
    <dgm:pt modelId="{4B1B02D2-D634-7F48-91A9-97189790C31D}" type="pres">
      <dgm:prSet presAssocID="{47EE9C65-B1EA-5243-9E45-9DF014F84209}" presName="circ5" presStyleLbl="vennNode1" presStyleIdx="4" presStyleCnt="6"/>
      <dgm:spPr/>
    </dgm:pt>
    <dgm:pt modelId="{DD218E96-30BA-0B43-B3F1-67B76F5C0FBD}" type="pres">
      <dgm:prSet presAssocID="{47EE9C65-B1EA-5243-9E45-9DF014F84209}" presName="circ5Tx" presStyleLbl="revTx" presStyleIdx="0" presStyleCnt="0">
        <dgm:presLayoutVars>
          <dgm:chMax val="0"/>
          <dgm:chPref val="0"/>
          <dgm:bulletEnabled val="1"/>
        </dgm:presLayoutVars>
      </dgm:prSet>
      <dgm:spPr/>
    </dgm:pt>
    <dgm:pt modelId="{DD2408A4-AACC-5845-83DA-BBD2E019AD7A}" type="pres">
      <dgm:prSet presAssocID="{40D5FF0E-937F-9340-AB1E-5E01600A33C8}" presName="circ6" presStyleLbl="vennNode1" presStyleIdx="5" presStyleCnt="6"/>
      <dgm:spPr/>
    </dgm:pt>
    <dgm:pt modelId="{53B6B3CF-419B-B843-A811-42D0AC6F46D9}" type="pres">
      <dgm:prSet presAssocID="{40D5FF0E-937F-9340-AB1E-5E01600A33C8}" presName="circ6Tx" presStyleLbl="revTx" presStyleIdx="0" presStyleCnt="0">
        <dgm:presLayoutVars>
          <dgm:chMax val="0"/>
          <dgm:chPref val="0"/>
          <dgm:bulletEnabled val="1"/>
        </dgm:presLayoutVars>
      </dgm:prSet>
      <dgm:spPr/>
    </dgm:pt>
  </dgm:ptLst>
  <dgm:cxnLst>
    <dgm:cxn modelId="{1D85DE1C-834D-5D4D-B7EE-AECAC80546F0}" type="presOf" srcId="{13E3C9DA-1FAE-C648-AD1C-DD37515B24B8}" destId="{06664E46-1B07-CF42-9681-70861BFBDE13}" srcOrd="0" destOrd="0" presId="urn:microsoft.com/office/officeart/2005/8/layout/venn1"/>
    <dgm:cxn modelId="{10DE455D-8209-354B-A9A2-EA9D252A469C}" type="presOf" srcId="{40D5FF0E-937F-9340-AB1E-5E01600A33C8}" destId="{53B6B3CF-419B-B843-A811-42D0AC6F46D9}" srcOrd="0" destOrd="0" presId="urn:microsoft.com/office/officeart/2005/8/layout/venn1"/>
    <dgm:cxn modelId="{E6CD4951-0ADF-2C44-ACEC-662727C004B3}" type="presOf" srcId="{5070B520-1B55-E94B-BAA4-D890606662E6}" destId="{5DD651F5-FDB8-E740-BA73-84487B065C18}" srcOrd="0" destOrd="0" presId="urn:microsoft.com/office/officeart/2005/8/layout/venn1"/>
    <dgm:cxn modelId="{CC43A873-7747-794D-8D76-BA89B35CD8BC}" srcId="{5DB4B756-5C63-A143-A9F5-F7A884A98A57}" destId="{5070B520-1B55-E94B-BAA4-D890606662E6}" srcOrd="2" destOrd="0" parTransId="{88976A05-24EB-F145-9477-E886957070EA}" sibTransId="{A838D208-D2AE-8F4E-95CB-DF85EB83BA3D}"/>
    <dgm:cxn modelId="{4EBF5C74-FA12-044C-AC5E-9F326040D9C4}" srcId="{5DB4B756-5C63-A143-A9F5-F7A884A98A57}" destId="{40D5FF0E-937F-9340-AB1E-5E01600A33C8}" srcOrd="5" destOrd="0" parTransId="{C9F4D252-E8F2-5C49-990C-DE7759F8493D}" sibTransId="{66A73028-A7FD-5749-A80E-A2C3C71D51E2}"/>
    <dgm:cxn modelId="{97376B89-293A-AB43-802C-F7DB26F459F5}" srcId="{5DB4B756-5C63-A143-A9F5-F7A884A98A57}" destId="{E26DDFF8-0072-0F4A-A16B-2BF185EC4965}" srcOrd="0" destOrd="0" parTransId="{78791C9C-B7B6-D14A-A2AE-F1A271BC677E}" sibTransId="{D0AEC19D-9BB1-F448-BF13-F6AE369CD3BD}"/>
    <dgm:cxn modelId="{BB34B1B1-47DD-8C47-9DC7-A1F1853A96AC}" srcId="{5DB4B756-5C63-A143-A9F5-F7A884A98A57}" destId="{F0C30851-1E69-244C-8117-F949E0B3E45F}" srcOrd="3" destOrd="0" parTransId="{CB19AA8E-AA94-BB49-921D-80BB2B832D6B}" sibTransId="{19191324-425E-7544-B1BC-0A16B69F99F3}"/>
    <dgm:cxn modelId="{4796AFB2-B808-6D45-9ABC-89B2CE272589}" type="presOf" srcId="{E26DDFF8-0072-0F4A-A16B-2BF185EC4965}" destId="{D5F0488C-47B2-6241-ACB4-03B5395AA429}" srcOrd="0" destOrd="0" presId="urn:microsoft.com/office/officeart/2005/8/layout/venn1"/>
    <dgm:cxn modelId="{750CD0D4-BC91-E64D-B0FC-A17A390469AF}" srcId="{5DB4B756-5C63-A143-A9F5-F7A884A98A57}" destId="{13E3C9DA-1FAE-C648-AD1C-DD37515B24B8}" srcOrd="1" destOrd="0" parTransId="{30A88E24-F0B8-F143-995B-0F851B332182}" sibTransId="{2B24D6F0-7216-244B-B115-BABFC3425BB3}"/>
    <dgm:cxn modelId="{A97DC1E4-FB4A-C348-9B33-E1968F3187BB}" type="presOf" srcId="{5DB4B756-5C63-A143-A9F5-F7A884A98A57}" destId="{942B0236-16E0-0B47-B096-96FEDBFF6FCC}" srcOrd="0" destOrd="0" presId="urn:microsoft.com/office/officeart/2005/8/layout/venn1"/>
    <dgm:cxn modelId="{7D05D6E5-47D2-2A45-8CC8-E1F87871EB97}" type="presOf" srcId="{47EE9C65-B1EA-5243-9E45-9DF014F84209}" destId="{DD218E96-30BA-0B43-B3F1-67B76F5C0FBD}" srcOrd="0" destOrd="0" presId="urn:microsoft.com/office/officeart/2005/8/layout/venn1"/>
    <dgm:cxn modelId="{D2741DE7-27D4-ED48-86CB-4D749A515BCF}" srcId="{5DB4B756-5C63-A143-A9F5-F7A884A98A57}" destId="{47EE9C65-B1EA-5243-9E45-9DF014F84209}" srcOrd="4" destOrd="0" parTransId="{B41C77C1-0484-DB4A-B0F4-5907487875EE}" sibTransId="{738224DC-D366-9943-A599-06310E945325}"/>
    <dgm:cxn modelId="{AD4365F7-8BF8-DA4B-AF0A-F81373D17586}" type="presOf" srcId="{F0C30851-1E69-244C-8117-F949E0B3E45F}" destId="{3B3F5ECE-F00A-7741-A919-3C59CFA1A498}" srcOrd="0" destOrd="0" presId="urn:microsoft.com/office/officeart/2005/8/layout/venn1"/>
    <dgm:cxn modelId="{18239E9E-44A7-3D46-9D9D-569DCFABC170}" type="presParOf" srcId="{942B0236-16E0-0B47-B096-96FEDBFF6FCC}" destId="{CC522858-60A8-9F41-B3AA-CC436DE16E2B}" srcOrd="0" destOrd="0" presId="urn:microsoft.com/office/officeart/2005/8/layout/venn1"/>
    <dgm:cxn modelId="{4B999A28-5EC4-7343-A272-F0BAC7BF4F41}" type="presParOf" srcId="{942B0236-16E0-0B47-B096-96FEDBFF6FCC}" destId="{D5F0488C-47B2-6241-ACB4-03B5395AA429}" srcOrd="1" destOrd="0" presId="urn:microsoft.com/office/officeart/2005/8/layout/venn1"/>
    <dgm:cxn modelId="{DC8BECCC-C720-DF4D-B3E5-95AA500570C8}" type="presParOf" srcId="{942B0236-16E0-0B47-B096-96FEDBFF6FCC}" destId="{7623D047-A3FF-6841-9F0A-9C8FA9B7DBF0}" srcOrd="2" destOrd="0" presId="urn:microsoft.com/office/officeart/2005/8/layout/venn1"/>
    <dgm:cxn modelId="{3C3A0C6A-6D1A-0240-A72F-26DF6AE5A36C}" type="presParOf" srcId="{942B0236-16E0-0B47-B096-96FEDBFF6FCC}" destId="{06664E46-1B07-CF42-9681-70861BFBDE13}" srcOrd="3" destOrd="0" presId="urn:microsoft.com/office/officeart/2005/8/layout/venn1"/>
    <dgm:cxn modelId="{1DEA6730-37F0-FA4E-908B-444780EA97F1}" type="presParOf" srcId="{942B0236-16E0-0B47-B096-96FEDBFF6FCC}" destId="{A9B83A6D-2FA9-584F-8E13-BA69936EAEF5}" srcOrd="4" destOrd="0" presId="urn:microsoft.com/office/officeart/2005/8/layout/venn1"/>
    <dgm:cxn modelId="{A7F3D3F9-77A1-6746-B3D7-2148A8DC5688}" type="presParOf" srcId="{942B0236-16E0-0B47-B096-96FEDBFF6FCC}" destId="{5DD651F5-FDB8-E740-BA73-84487B065C18}" srcOrd="5" destOrd="0" presId="urn:microsoft.com/office/officeart/2005/8/layout/venn1"/>
    <dgm:cxn modelId="{7087667A-02F2-D642-908F-7AB96E7FC6FB}" type="presParOf" srcId="{942B0236-16E0-0B47-B096-96FEDBFF6FCC}" destId="{DFA1D84F-356D-1941-9D63-BDF38EEFB358}" srcOrd="6" destOrd="0" presId="urn:microsoft.com/office/officeart/2005/8/layout/venn1"/>
    <dgm:cxn modelId="{4E9B610A-963D-E04E-B4FB-334F3AADC70E}" type="presParOf" srcId="{942B0236-16E0-0B47-B096-96FEDBFF6FCC}" destId="{3B3F5ECE-F00A-7741-A919-3C59CFA1A498}" srcOrd="7" destOrd="0" presId="urn:microsoft.com/office/officeart/2005/8/layout/venn1"/>
    <dgm:cxn modelId="{609A0DBB-38F3-A64E-BD87-1F8B14C5B476}" type="presParOf" srcId="{942B0236-16E0-0B47-B096-96FEDBFF6FCC}" destId="{4B1B02D2-D634-7F48-91A9-97189790C31D}" srcOrd="8" destOrd="0" presId="urn:microsoft.com/office/officeart/2005/8/layout/venn1"/>
    <dgm:cxn modelId="{49CC973B-295A-5441-ACD8-2EF0385DE108}" type="presParOf" srcId="{942B0236-16E0-0B47-B096-96FEDBFF6FCC}" destId="{DD218E96-30BA-0B43-B3F1-67B76F5C0FBD}" srcOrd="9" destOrd="0" presId="urn:microsoft.com/office/officeart/2005/8/layout/venn1"/>
    <dgm:cxn modelId="{6CE9763A-22E0-304F-A77F-E47472DD3107}" type="presParOf" srcId="{942B0236-16E0-0B47-B096-96FEDBFF6FCC}" destId="{DD2408A4-AACC-5845-83DA-BBD2E019AD7A}" srcOrd="10" destOrd="0" presId="urn:microsoft.com/office/officeart/2005/8/layout/venn1"/>
    <dgm:cxn modelId="{187EBBA6-6B4B-3143-9C2D-7BEFF4739F83}" type="presParOf" srcId="{942B0236-16E0-0B47-B096-96FEDBFF6FCC}" destId="{53B6B3CF-419B-B843-A811-42D0AC6F46D9}" srcOrd="11"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2F9FF9-DEC6-2C4B-94B3-7FAF590E2ED3}" type="doc">
      <dgm:prSet loTypeId="urn:microsoft.com/office/officeart/2005/8/layout/venn1" loCatId="relationship" qsTypeId="urn:microsoft.com/office/officeart/2005/8/quickstyle/3d1" qsCatId="3D" csTypeId="urn:microsoft.com/office/officeart/2005/8/colors/accent1_2" csCatId="accent1"/>
      <dgm:spPr/>
      <dgm:t>
        <a:bodyPr/>
        <a:lstStyle/>
        <a:p>
          <a:endParaRPr lang="nl-NL"/>
        </a:p>
      </dgm:t>
    </dgm:pt>
    <dgm:pt modelId="{189A8770-9055-4741-8288-89AA7EA828D3}">
      <dgm:prSet/>
      <dgm:spPr/>
      <dgm:t>
        <a:bodyPr/>
        <a:lstStyle/>
        <a:p>
          <a:r>
            <a:rPr lang="nl-NL"/>
            <a:t>Verdieping software</a:t>
          </a:r>
        </a:p>
      </dgm:t>
    </dgm:pt>
    <dgm:pt modelId="{7ED112C7-5749-D74C-B5A4-EEB96CD6624E}" type="parTrans" cxnId="{3E0AD540-C6FB-124C-8D6B-FDF3255DB6CA}">
      <dgm:prSet/>
      <dgm:spPr/>
      <dgm:t>
        <a:bodyPr/>
        <a:lstStyle/>
        <a:p>
          <a:endParaRPr lang="nl-NL"/>
        </a:p>
      </dgm:t>
    </dgm:pt>
    <dgm:pt modelId="{009F9EF5-3992-774E-8624-7BBFB2D11FB9}" type="sibTrans" cxnId="{3E0AD540-C6FB-124C-8D6B-FDF3255DB6CA}">
      <dgm:prSet/>
      <dgm:spPr/>
      <dgm:t>
        <a:bodyPr/>
        <a:lstStyle/>
        <a:p>
          <a:endParaRPr lang="nl-NL"/>
        </a:p>
      </dgm:t>
    </dgm:pt>
    <dgm:pt modelId="{D77E6788-BCAF-914A-A6A4-CCE897DA36DA}">
      <dgm:prSet/>
      <dgm:spPr/>
      <dgm:t>
        <a:bodyPr/>
        <a:lstStyle/>
        <a:p>
          <a:r>
            <a:rPr lang="nl-NL"/>
            <a:t>Programmeren microcontrollers</a:t>
          </a:r>
        </a:p>
      </dgm:t>
    </dgm:pt>
    <dgm:pt modelId="{AEA04E9D-6871-924E-BB8C-0C5C98363F16}" type="parTrans" cxnId="{645AF005-5715-D242-9E31-3861A5F81862}">
      <dgm:prSet/>
      <dgm:spPr/>
      <dgm:t>
        <a:bodyPr/>
        <a:lstStyle/>
        <a:p>
          <a:endParaRPr lang="nl-NL"/>
        </a:p>
      </dgm:t>
    </dgm:pt>
    <dgm:pt modelId="{39EBDB05-5745-0D4C-8A76-96B1C40E4B8B}" type="sibTrans" cxnId="{645AF005-5715-D242-9E31-3861A5F81862}">
      <dgm:prSet/>
      <dgm:spPr/>
      <dgm:t>
        <a:bodyPr/>
        <a:lstStyle/>
        <a:p>
          <a:endParaRPr lang="nl-NL"/>
        </a:p>
      </dgm:t>
    </dgm:pt>
    <dgm:pt modelId="{15F9228E-E749-714A-BCC9-83F0155D0938}">
      <dgm:prSet/>
      <dgm:spPr/>
      <dgm:t>
        <a:bodyPr/>
        <a:lstStyle/>
        <a:p>
          <a:r>
            <a:rPr lang="nl-NL"/>
            <a:t>Inspelen op innovaties</a:t>
          </a:r>
        </a:p>
      </dgm:t>
    </dgm:pt>
    <dgm:pt modelId="{ACE27D04-FEA3-4549-B32E-6EC6F99C8DB6}" type="parTrans" cxnId="{0DEF5A21-22BC-B74D-8689-9C9D6EC05FE3}">
      <dgm:prSet/>
      <dgm:spPr/>
      <dgm:t>
        <a:bodyPr/>
        <a:lstStyle/>
        <a:p>
          <a:endParaRPr lang="nl-NL"/>
        </a:p>
      </dgm:t>
    </dgm:pt>
    <dgm:pt modelId="{F7FE0718-8EFD-0F4D-9745-AFFEF21B58D6}" type="sibTrans" cxnId="{0DEF5A21-22BC-B74D-8689-9C9D6EC05FE3}">
      <dgm:prSet/>
      <dgm:spPr/>
      <dgm:t>
        <a:bodyPr/>
        <a:lstStyle/>
        <a:p>
          <a:endParaRPr lang="nl-NL"/>
        </a:p>
      </dgm:t>
    </dgm:pt>
    <dgm:pt modelId="{5AC9679A-77FB-304A-9CD7-2A369AA8ED78}">
      <dgm:prSet/>
      <dgm:spPr/>
      <dgm:t>
        <a:bodyPr/>
        <a:lstStyle/>
        <a:p>
          <a:r>
            <a:rPr lang="nl-NL"/>
            <a:t>Duurzaam handelen</a:t>
          </a:r>
        </a:p>
      </dgm:t>
    </dgm:pt>
    <dgm:pt modelId="{B9CEACA4-1252-1E47-8F6A-B41FA1F33C4E}" type="parTrans" cxnId="{F22F2EE8-BF77-0748-8A18-3E32F3C2563C}">
      <dgm:prSet/>
      <dgm:spPr/>
      <dgm:t>
        <a:bodyPr/>
        <a:lstStyle/>
        <a:p>
          <a:endParaRPr lang="nl-NL"/>
        </a:p>
      </dgm:t>
    </dgm:pt>
    <dgm:pt modelId="{713AE7E7-5D5D-E549-A7F1-11D24CC86574}" type="sibTrans" cxnId="{F22F2EE8-BF77-0748-8A18-3E32F3C2563C}">
      <dgm:prSet/>
      <dgm:spPr/>
      <dgm:t>
        <a:bodyPr/>
        <a:lstStyle/>
        <a:p>
          <a:endParaRPr lang="nl-NL"/>
        </a:p>
      </dgm:t>
    </dgm:pt>
    <dgm:pt modelId="{80E2B995-57E3-874D-8267-3277379285A8}">
      <dgm:prSet/>
      <dgm:spPr/>
      <dgm:t>
        <a:bodyPr/>
        <a:lstStyle/>
        <a:p>
          <a:r>
            <a:rPr lang="nl-NL"/>
            <a:t>Voorbereiding HBO</a:t>
          </a:r>
        </a:p>
      </dgm:t>
    </dgm:pt>
    <dgm:pt modelId="{BBE99C50-028D-D044-8C2E-8BB8DC3CC6EA}" type="parTrans" cxnId="{FFCF1D68-F5AF-9D46-ADC8-9CF383222B59}">
      <dgm:prSet/>
      <dgm:spPr/>
      <dgm:t>
        <a:bodyPr/>
        <a:lstStyle/>
        <a:p>
          <a:endParaRPr lang="nl-NL"/>
        </a:p>
      </dgm:t>
    </dgm:pt>
    <dgm:pt modelId="{565DF7AD-5CA5-F341-B2E1-54C42AD71995}" type="sibTrans" cxnId="{FFCF1D68-F5AF-9D46-ADC8-9CF383222B59}">
      <dgm:prSet/>
      <dgm:spPr/>
      <dgm:t>
        <a:bodyPr/>
        <a:lstStyle/>
        <a:p>
          <a:endParaRPr lang="nl-NL"/>
        </a:p>
      </dgm:t>
    </dgm:pt>
    <dgm:pt modelId="{F181F9DD-772F-874A-9290-E5E156CA1657}" type="pres">
      <dgm:prSet presAssocID="{1F2F9FF9-DEC6-2C4B-94B3-7FAF590E2ED3}" presName="compositeShape" presStyleCnt="0">
        <dgm:presLayoutVars>
          <dgm:chMax val="7"/>
          <dgm:dir/>
          <dgm:resizeHandles val="exact"/>
        </dgm:presLayoutVars>
      </dgm:prSet>
      <dgm:spPr/>
    </dgm:pt>
    <dgm:pt modelId="{9BCC008B-F59E-0644-9FAB-B6CD397EC032}" type="pres">
      <dgm:prSet presAssocID="{189A8770-9055-4741-8288-89AA7EA828D3}" presName="circ1" presStyleLbl="vennNode1" presStyleIdx="0" presStyleCnt="5"/>
      <dgm:spPr/>
    </dgm:pt>
    <dgm:pt modelId="{36532CB1-476A-4A4B-B64F-C2B26543AF1A}" type="pres">
      <dgm:prSet presAssocID="{189A8770-9055-4741-8288-89AA7EA828D3}" presName="circ1Tx" presStyleLbl="revTx" presStyleIdx="0" presStyleCnt="0">
        <dgm:presLayoutVars>
          <dgm:chMax val="0"/>
          <dgm:chPref val="0"/>
          <dgm:bulletEnabled val="1"/>
        </dgm:presLayoutVars>
      </dgm:prSet>
      <dgm:spPr/>
    </dgm:pt>
    <dgm:pt modelId="{57D85961-C400-0E46-9B41-8B383A46CD5E}" type="pres">
      <dgm:prSet presAssocID="{D77E6788-BCAF-914A-A6A4-CCE897DA36DA}" presName="circ2" presStyleLbl="vennNode1" presStyleIdx="1" presStyleCnt="5"/>
      <dgm:spPr/>
    </dgm:pt>
    <dgm:pt modelId="{1C1563E9-C02A-E14F-9563-9A589CA61F4E}" type="pres">
      <dgm:prSet presAssocID="{D77E6788-BCAF-914A-A6A4-CCE897DA36DA}" presName="circ2Tx" presStyleLbl="revTx" presStyleIdx="0" presStyleCnt="0">
        <dgm:presLayoutVars>
          <dgm:chMax val="0"/>
          <dgm:chPref val="0"/>
          <dgm:bulletEnabled val="1"/>
        </dgm:presLayoutVars>
      </dgm:prSet>
      <dgm:spPr/>
    </dgm:pt>
    <dgm:pt modelId="{A4E5EBA7-B807-2F40-888E-469153FB3E1A}" type="pres">
      <dgm:prSet presAssocID="{15F9228E-E749-714A-BCC9-83F0155D0938}" presName="circ3" presStyleLbl="vennNode1" presStyleIdx="2" presStyleCnt="5"/>
      <dgm:spPr/>
    </dgm:pt>
    <dgm:pt modelId="{5C1154DC-5CC6-964A-B6A5-0F11737AFAFF}" type="pres">
      <dgm:prSet presAssocID="{15F9228E-E749-714A-BCC9-83F0155D0938}" presName="circ3Tx" presStyleLbl="revTx" presStyleIdx="0" presStyleCnt="0">
        <dgm:presLayoutVars>
          <dgm:chMax val="0"/>
          <dgm:chPref val="0"/>
          <dgm:bulletEnabled val="1"/>
        </dgm:presLayoutVars>
      </dgm:prSet>
      <dgm:spPr/>
    </dgm:pt>
    <dgm:pt modelId="{71D7AC3A-A570-FE43-9EDA-FDF95CD0B72B}" type="pres">
      <dgm:prSet presAssocID="{5AC9679A-77FB-304A-9CD7-2A369AA8ED78}" presName="circ4" presStyleLbl="vennNode1" presStyleIdx="3" presStyleCnt="5"/>
      <dgm:spPr/>
    </dgm:pt>
    <dgm:pt modelId="{39E3AFDF-171A-4E46-9E97-0FB4006A58E1}" type="pres">
      <dgm:prSet presAssocID="{5AC9679A-77FB-304A-9CD7-2A369AA8ED78}" presName="circ4Tx" presStyleLbl="revTx" presStyleIdx="0" presStyleCnt="0">
        <dgm:presLayoutVars>
          <dgm:chMax val="0"/>
          <dgm:chPref val="0"/>
          <dgm:bulletEnabled val="1"/>
        </dgm:presLayoutVars>
      </dgm:prSet>
      <dgm:spPr/>
    </dgm:pt>
    <dgm:pt modelId="{32F37EB6-2218-F64A-A8EF-27801BE32B82}" type="pres">
      <dgm:prSet presAssocID="{80E2B995-57E3-874D-8267-3277379285A8}" presName="circ5" presStyleLbl="vennNode1" presStyleIdx="4" presStyleCnt="5"/>
      <dgm:spPr/>
    </dgm:pt>
    <dgm:pt modelId="{C4E7BE53-D51D-6D4C-AC35-E032F7F49B91}" type="pres">
      <dgm:prSet presAssocID="{80E2B995-57E3-874D-8267-3277379285A8}" presName="circ5Tx" presStyleLbl="revTx" presStyleIdx="0" presStyleCnt="0">
        <dgm:presLayoutVars>
          <dgm:chMax val="0"/>
          <dgm:chPref val="0"/>
          <dgm:bulletEnabled val="1"/>
        </dgm:presLayoutVars>
      </dgm:prSet>
      <dgm:spPr/>
    </dgm:pt>
  </dgm:ptLst>
  <dgm:cxnLst>
    <dgm:cxn modelId="{645AF005-5715-D242-9E31-3861A5F81862}" srcId="{1F2F9FF9-DEC6-2C4B-94B3-7FAF590E2ED3}" destId="{D77E6788-BCAF-914A-A6A4-CCE897DA36DA}" srcOrd="1" destOrd="0" parTransId="{AEA04E9D-6871-924E-BB8C-0C5C98363F16}" sibTransId="{39EBDB05-5745-0D4C-8A76-96B1C40E4B8B}"/>
    <dgm:cxn modelId="{0DEF5A21-22BC-B74D-8689-9C9D6EC05FE3}" srcId="{1F2F9FF9-DEC6-2C4B-94B3-7FAF590E2ED3}" destId="{15F9228E-E749-714A-BCC9-83F0155D0938}" srcOrd="2" destOrd="0" parTransId="{ACE27D04-FEA3-4549-B32E-6EC6F99C8DB6}" sibTransId="{F7FE0718-8EFD-0F4D-9745-AFFEF21B58D6}"/>
    <dgm:cxn modelId="{3E0AD540-C6FB-124C-8D6B-FDF3255DB6CA}" srcId="{1F2F9FF9-DEC6-2C4B-94B3-7FAF590E2ED3}" destId="{189A8770-9055-4741-8288-89AA7EA828D3}" srcOrd="0" destOrd="0" parTransId="{7ED112C7-5749-D74C-B5A4-EEB96CD6624E}" sibTransId="{009F9EF5-3992-774E-8624-7BBFB2D11FB9}"/>
    <dgm:cxn modelId="{923F1142-8302-0D41-B214-99A970EC2F4A}" type="presOf" srcId="{D77E6788-BCAF-914A-A6A4-CCE897DA36DA}" destId="{1C1563E9-C02A-E14F-9563-9A589CA61F4E}" srcOrd="0" destOrd="0" presId="urn:microsoft.com/office/officeart/2005/8/layout/venn1"/>
    <dgm:cxn modelId="{FFCF1D68-F5AF-9D46-ADC8-9CF383222B59}" srcId="{1F2F9FF9-DEC6-2C4B-94B3-7FAF590E2ED3}" destId="{80E2B995-57E3-874D-8267-3277379285A8}" srcOrd="4" destOrd="0" parTransId="{BBE99C50-028D-D044-8C2E-8BB8DC3CC6EA}" sibTransId="{565DF7AD-5CA5-F341-B2E1-54C42AD71995}"/>
    <dgm:cxn modelId="{EF825B70-82B5-0942-BC71-FB0FC47849A3}" type="presOf" srcId="{15F9228E-E749-714A-BCC9-83F0155D0938}" destId="{5C1154DC-5CC6-964A-B6A5-0F11737AFAFF}" srcOrd="0" destOrd="0" presId="urn:microsoft.com/office/officeart/2005/8/layout/venn1"/>
    <dgm:cxn modelId="{4BE98E84-1159-3B43-A524-1DCDF498847D}" type="presOf" srcId="{80E2B995-57E3-874D-8267-3277379285A8}" destId="{C4E7BE53-D51D-6D4C-AC35-E032F7F49B91}" srcOrd="0" destOrd="0" presId="urn:microsoft.com/office/officeart/2005/8/layout/venn1"/>
    <dgm:cxn modelId="{7BC0D29A-0DB0-DB45-B789-E8DA2C2E79E6}" type="presOf" srcId="{5AC9679A-77FB-304A-9CD7-2A369AA8ED78}" destId="{39E3AFDF-171A-4E46-9E97-0FB4006A58E1}" srcOrd="0" destOrd="0" presId="urn:microsoft.com/office/officeart/2005/8/layout/venn1"/>
    <dgm:cxn modelId="{EFD07CA9-6093-4340-A975-362108327E1F}" type="presOf" srcId="{189A8770-9055-4741-8288-89AA7EA828D3}" destId="{36532CB1-476A-4A4B-B64F-C2B26543AF1A}" srcOrd="0" destOrd="0" presId="urn:microsoft.com/office/officeart/2005/8/layout/venn1"/>
    <dgm:cxn modelId="{F7CD1ABE-1714-1141-9442-0A9F374BF0B1}" type="presOf" srcId="{1F2F9FF9-DEC6-2C4B-94B3-7FAF590E2ED3}" destId="{F181F9DD-772F-874A-9290-E5E156CA1657}" srcOrd="0" destOrd="0" presId="urn:microsoft.com/office/officeart/2005/8/layout/venn1"/>
    <dgm:cxn modelId="{F22F2EE8-BF77-0748-8A18-3E32F3C2563C}" srcId="{1F2F9FF9-DEC6-2C4B-94B3-7FAF590E2ED3}" destId="{5AC9679A-77FB-304A-9CD7-2A369AA8ED78}" srcOrd="3" destOrd="0" parTransId="{B9CEACA4-1252-1E47-8F6A-B41FA1F33C4E}" sibTransId="{713AE7E7-5D5D-E549-A7F1-11D24CC86574}"/>
    <dgm:cxn modelId="{5A55B105-C287-2842-9D11-E8F4B651DEA2}" type="presParOf" srcId="{F181F9DD-772F-874A-9290-E5E156CA1657}" destId="{9BCC008B-F59E-0644-9FAB-B6CD397EC032}" srcOrd="0" destOrd="0" presId="urn:microsoft.com/office/officeart/2005/8/layout/venn1"/>
    <dgm:cxn modelId="{328CBB02-DAD9-AE46-B593-9C83ED6653BB}" type="presParOf" srcId="{F181F9DD-772F-874A-9290-E5E156CA1657}" destId="{36532CB1-476A-4A4B-B64F-C2B26543AF1A}" srcOrd="1" destOrd="0" presId="urn:microsoft.com/office/officeart/2005/8/layout/venn1"/>
    <dgm:cxn modelId="{10169A78-FED8-AF46-AA59-273308A1C209}" type="presParOf" srcId="{F181F9DD-772F-874A-9290-E5E156CA1657}" destId="{57D85961-C400-0E46-9B41-8B383A46CD5E}" srcOrd="2" destOrd="0" presId="urn:microsoft.com/office/officeart/2005/8/layout/venn1"/>
    <dgm:cxn modelId="{FAEC05D0-8AC6-C44D-A582-40599E9CCFDF}" type="presParOf" srcId="{F181F9DD-772F-874A-9290-E5E156CA1657}" destId="{1C1563E9-C02A-E14F-9563-9A589CA61F4E}" srcOrd="3" destOrd="0" presId="urn:microsoft.com/office/officeart/2005/8/layout/venn1"/>
    <dgm:cxn modelId="{B1C503CB-179F-6C4B-AB9C-CD2093124C98}" type="presParOf" srcId="{F181F9DD-772F-874A-9290-E5E156CA1657}" destId="{A4E5EBA7-B807-2F40-888E-469153FB3E1A}" srcOrd="4" destOrd="0" presId="urn:microsoft.com/office/officeart/2005/8/layout/venn1"/>
    <dgm:cxn modelId="{A737EF3D-5AE1-5E4F-8EDC-11055AECAF44}" type="presParOf" srcId="{F181F9DD-772F-874A-9290-E5E156CA1657}" destId="{5C1154DC-5CC6-964A-B6A5-0F11737AFAFF}" srcOrd="5" destOrd="0" presId="urn:microsoft.com/office/officeart/2005/8/layout/venn1"/>
    <dgm:cxn modelId="{7F66EFAF-5195-134D-A668-6DD6073B8589}" type="presParOf" srcId="{F181F9DD-772F-874A-9290-E5E156CA1657}" destId="{71D7AC3A-A570-FE43-9EDA-FDF95CD0B72B}" srcOrd="6" destOrd="0" presId="urn:microsoft.com/office/officeart/2005/8/layout/venn1"/>
    <dgm:cxn modelId="{F068074C-E3AC-FB43-8FD2-0B1C274D13A4}" type="presParOf" srcId="{F181F9DD-772F-874A-9290-E5E156CA1657}" destId="{39E3AFDF-171A-4E46-9E97-0FB4006A58E1}" srcOrd="7" destOrd="0" presId="urn:microsoft.com/office/officeart/2005/8/layout/venn1"/>
    <dgm:cxn modelId="{ED4ECE6B-E5AA-7C45-858B-96BB164FC988}" type="presParOf" srcId="{F181F9DD-772F-874A-9290-E5E156CA1657}" destId="{32F37EB6-2218-F64A-A8EF-27801BE32B82}" srcOrd="8" destOrd="0" presId="urn:microsoft.com/office/officeart/2005/8/layout/venn1"/>
    <dgm:cxn modelId="{9DA86316-010C-DA4E-B6C2-9BFCD77419D0}" type="presParOf" srcId="{F181F9DD-772F-874A-9290-E5E156CA1657}" destId="{C4E7BE53-D51D-6D4C-AC35-E032F7F49B91}" srcOrd="9"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6C5CE6-073F-F34F-BCA9-F4375463340E}" type="doc">
      <dgm:prSet loTypeId="urn:microsoft.com/office/officeart/2005/8/layout/chevron2" loCatId="" qsTypeId="urn:microsoft.com/office/officeart/2005/8/quickstyle/3d4" qsCatId="3D" csTypeId="urn:microsoft.com/office/officeart/2005/8/colors/accent1_2" csCatId="accent1" phldr="1"/>
      <dgm:spPr/>
      <dgm:t>
        <a:bodyPr/>
        <a:lstStyle/>
        <a:p>
          <a:endParaRPr lang="nl-NL"/>
        </a:p>
      </dgm:t>
    </dgm:pt>
    <dgm:pt modelId="{2A3A55AD-55B8-1C4D-AE0B-C602EC186B82}">
      <dgm:prSet/>
      <dgm:spPr/>
      <dgm:t>
        <a:bodyPr/>
        <a:lstStyle/>
        <a:p>
          <a:endParaRPr lang="nl-NL" dirty="0"/>
        </a:p>
      </dgm:t>
    </dgm:pt>
    <dgm:pt modelId="{49E9ADDD-2488-2345-8416-A5986B55D567}" type="parTrans" cxnId="{7EDD89E6-B764-3540-AE51-F4C48D7623AA}">
      <dgm:prSet/>
      <dgm:spPr/>
      <dgm:t>
        <a:bodyPr/>
        <a:lstStyle/>
        <a:p>
          <a:endParaRPr lang="nl-NL"/>
        </a:p>
      </dgm:t>
    </dgm:pt>
    <dgm:pt modelId="{8D71B62F-2506-FA47-BC21-5448F14B3DAB}" type="sibTrans" cxnId="{7EDD89E6-B764-3540-AE51-F4C48D7623AA}">
      <dgm:prSet/>
      <dgm:spPr/>
      <dgm:t>
        <a:bodyPr/>
        <a:lstStyle/>
        <a:p>
          <a:endParaRPr lang="nl-NL"/>
        </a:p>
      </dgm:t>
    </dgm:pt>
    <dgm:pt modelId="{6E29941B-117E-7341-92EA-980F50BFDE7A}">
      <dgm:prSet/>
      <dgm:spPr>
        <a:solidFill>
          <a:schemeClr val="accent3"/>
        </a:solidFill>
      </dgm:spPr>
      <dgm:t>
        <a:bodyPr/>
        <a:lstStyle/>
        <a:p>
          <a:endParaRPr lang="nl-NL" dirty="0"/>
        </a:p>
      </dgm:t>
    </dgm:pt>
    <dgm:pt modelId="{F110088E-2214-7C4F-8034-CBFC4CD2DD24}" type="parTrans" cxnId="{F3E046D9-828F-1741-89EB-3E92618210C7}">
      <dgm:prSet/>
      <dgm:spPr/>
      <dgm:t>
        <a:bodyPr/>
        <a:lstStyle/>
        <a:p>
          <a:endParaRPr lang="nl-NL"/>
        </a:p>
      </dgm:t>
    </dgm:pt>
    <dgm:pt modelId="{04D911C2-D908-8542-86DE-604A4ADF9742}" type="sibTrans" cxnId="{F3E046D9-828F-1741-89EB-3E92618210C7}">
      <dgm:prSet/>
      <dgm:spPr/>
      <dgm:t>
        <a:bodyPr/>
        <a:lstStyle/>
        <a:p>
          <a:endParaRPr lang="nl-NL"/>
        </a:p>
      </dgm:t>
    </dgm:pt>
    <dgm:pt modelId="{8D18CBA8-AC53-CB48-9089-DD8240A814DE}">
      <dgm:prSet/>
      <dgm:spPr/>
      <dgm:t>
        <a:bodyPr/>
        <a:lstStyle/>
        <a:p>
          <a:endParaRPr lang="nl-NL" dirty="0"/>
        </a:p>
      </dgm:t>
    </dgm:pt>
    <dgm:pt modelId="{2FCCAD84-E800-664B-B438-6F95F3C81A77}" type="parTrans" cxnId="{8BC0D419-B8EC-1740-96DC-0FEEE3B396DA}">
      <dgm:prSet/>
      <dgm:spPr/>
      <dgm:t>
        <a:bodyPr/>
        <a:lstStyle/>
        <a:p>
          <a:endParaRPr lang="nl-NL"/>
        </a:p>
      </dgm:t>
    </dgm:pt>
    <dgm:pt modelId="{466EFA11-9254-7448-BC43-3EA71A63C8F4}" type="sibTrans" cxnId="{8BC0D419-B8EC-1740-96DC-0FEEE3B396DA}">
      <dgm:prSet/>
      <dgm:spPr/>
      <dgm:t>
        <a:bodyPr/>
        <a:lstStyle/>
        <a:p>
          <a:endParaRPr lang="nl-NL"/>
        </a:p>
      </dgm:t>
    </dgm:pt>
    <dgm:pt modelId="{24456BD9-3D5D-A044-A34F-3578C7130F61}">
      <dgm:prSet/>
      <dgm:spPr>
        <a:solidFill>
          <a:schemeClr val="accent3"/>
        </a:solidFill>
      </dgm:spPr>
      <dgm:t>
        <a:bodyPr/>
        <a:lstStyle/>
        <a:p>
          <a:endParaRPr lang="nl-NL" dirty="0"/>
        </a:p>
      </dgm:t>
    </dgm:pt>
    <dgm:pt modelId="{790E9FCF-9742-294D-855C-18621669AD50}" type="parTrans" cxnId="{84C66B5F-A833-954D-8572-953F99069C83}">
      <dgm:prSet/>
      <dgm:spPr/>
      <dgm:t>
        <a:bodyPr/>
        <a:lstStyle/>
        <a:p>
          <a:endParaRPr lang="nl-NL"/>
        </a:p>
      </dgm:t>
    </dgm:pt>
    <dgm:pt modelId="{C3B8BE30-3CD0-8D47-9FB0-D0E6D01C0E4F}" type="sibTrans" cxnId="{84C66B5F-A833-954D-8572-953F99069C83}">
      <dgm:prSet/>
      <dgm:spPr/>
      <dgm:t>
        <a:bodyPr/>
        <a:lstStyle/>
        <a:p>
          <a:endParaRPr lang="nl-NL"/>
        </a:p>
      </dgm:t>
    </dgm:pt>
    <dgm:pt modelId="{1E04B723-238D-2248-B842-58066D96BB1C}">
      <dgm:prSet/>
      <dgm:spPr/>
      <dgm:t>
        <a:bodyPr/>
        <a:lstStyle/>
        <a:p>
          <a:endParaRPr lang="nl-NL" dirty="0"/>
        </a:p>
      </dgm:t>
    </dgm:pt>
    <dgm:pt modelId="{9592CE33-7513-CD45-BF05-06A49A461A0A}" type="parTrans" cxnId="{2C7786FF-CA97-1E4F-986B-033DFAD62B42}">
      <dgm:prSet/>
      <dgm:spPr/>
      <dgm:t>
        <a:bodyPr/>
        <a:lstStyle/>
        <a:p>
          <a:endParaRPr lang="nl-NL"/>
        </a:p>
      </dgm:t>
    </dgm:pt>
    <dgm:pt modelId="{69178575-2715-5249-8A7E-9EB0B077CEDA}" type="sibTrans" cxnId="{2C7786FF-CA97-1E4F-986B-033DFAD62B42}">
      <dgm:prSet/>
      <dgm:spPr/>
      <dgm:t>
        <a:bodyPr/>
        <a:lstStyle/>
        <a:p>
          <a:endParaRPr lang="nl-NL"/>
        </a:p>
      </dgm:t>
    </dgm:pt>
    <dgm:pt modelId="{84F0AB67-D39B-5F4E-B630-CF6CDA01D697}">
      <dgm:prSet/>
      <dgm:spPr>
        <a:solidFill>
          <a:schemeClr val="accent3"/>
        </a:solidFill>
      </dgm:spPr>
      <dgm:t>
        <a:bodyPr/>
        <a:lstStyle/>
        <a:p>
          <a:endParaRPr lang="nl-NL" dirty="0"/>
        </a:p>
      </dgm:t>
    </dgm:pt>
    <dgm:pt modelId="{D5822990-B4BF-9A45-BD1E-A718CB1D8D6E}" type="parTrans" cxnId="{D920FA44-585A-D34C-83F6-BDAF05A796E6}">
      <dgm:prSet/>
      <dgm:spPr/>
      <dgm:t>
        <a:bodyPr/>
        <a:lstStyle/>
        <a:p>
          <a:endParaRPr lang="nl-NL"/>
        </a:p>
      </dgm:t>
    </dgm:pt>
    <dgm:pt modelId="{A14B8590-22D4-B048-A9C7-944E91C4DAA4}" type="sibTrans" cxnId="{D920FA44-585A-D34C-83F6-BDAF05A796E6}">
      <dgm:prSet/>
      <dgm:spPr/>
      <dgm:t>
        <a:bodyPr/>
        <a:lstStyle/>
        <a:p>
          <a:endParaRPr lang="nl-NL"/>
        </a:p>
      </dgm:t>
    </dgm:pt>
    <dgm:pt modelId="{30768698-C023-0648-B837-14FE00710AAE}">
      <dgm:prSet/>
      <dgm:spPr/>
      <dgm:t>
        <a:bodyPr/>
        <a:lstStyle/>
        <a:p>
          <a:endParaRPr lang="nl-NL" dirty="0"/>
        </a:p>
      </dgm:t>
    </dgm:pt>
    <dgm:pt modelId="{59E831EF-D31B-814D-AF45-A2AD99FFEC66}" type="parTrans" cxnId="{4D83FB1E-3948-D549-95E4-4E5529616DD1}">
      <dgm:prSet/>
      <dgm:spPr/>
      <dgm:t>
        <a:bodyPr/>
        <a:lstStyle/>
        <a:p>
          <a:endParaRPr lang="nl-NL"/>
        </a:p>
      </dgm:t>
    </dgm:pt>
    <dgm:pt modelId="{C3E29262-D0AC-C246-93A4-04BF45E5880E}" type="sibTrans" cxnId="{4D83FB1E-3948-D549-95E4-4E5529616DD1}">
      <dgm:prSet/>
      <dgm:spPr/>
      <dgm:t>
        <a:bodyPr/>
        <a:lstStyle/>
        <a:p>
          <a:endParaRPr lang="nl-NL"/>
        </a:p>
      </dgm:t>
    </dgm:pt>
    <dgm:pt modelId="{16AE4022-9CA7-DD43-A6F3-9925E47AB6D4}">
      <dgm:prSet/>
      <dgm:spPr/>
      <dgm:t>
        <a:bodyPr/>
        <a:lstStyle/>
        <a:p>
          <a:pPr>
            <a:buNone/>
          </a:pPr>
          <a:r>
            <a:rPr lang="nl-NL" dirty="0"/>
            <a:t>9 weken les</a:t>
          </a:r>
        </a:p>
      </dgm:t>
    </dgm:pt>
    <dgm:pt modelId="{975B2B93-7D2D-B549-8284-BEC6CAFD75E9}" type="parTrans" cxnId="{D1812565-6BC1-8440-9549-6A9064135AE8}">
      <dgm:prSet/>
      <dgm:spPr/>
      <dgm:t>
        <a:bodyPr/>
        <a:lstStyle/>
        <a:p>
          <a:endParaRPr lang="nl-NL"/>
        </a:p>
      </dgm:t>
    </dgm:pt>
    <dgm:pt modelId="{D90D6252-588A-6043-9D46-D1B0C5D20753}" type="sibTrans" cxnId="{D1812565-6BC1-8440-9549-6A9064135AE8}">
      <dgm:prSet/>
      <dgm:spPr/>
      <dgm:t>
        <a:bodyPr/>
        <a:lstStyle/>
        <a:p>
          <a:endParaRPr lang="nl-NL"/>
        </a:p>
      </dgm:t>
    </dgm:pt>
    <dgm:pt modelId="{4E1EEA75-5C70-8F41-A1C5-B4D42181DFF4}">
      <dgm:prSet/>
      <dgm:spPr/>
      <dgm:t>
        <a:bodyPr/>
        <a:lstStyle/>
        <a:p>
          <a:pPr>
            <a:buNone/>
          </a:pPr>
          <a:r>
            <a:rPr lang="nl-NL" dirty="0"/>
            <a:t>Projectweek en voortgangsgesprek</a:t>
          </a:r>
        </a:p>
      </dgm:t>
    </dgm:pt>
    <dgm:pt modelId="{2E196757-25BF-764F-A228-009552917BC7}" type="parTrans" cxnId="{95342543-4191-994B-AA46-B7A31F7FA182}">
      <dgm:prSet/>
      <dgm:spPr/>
      <dgm:t>
        <a:bodyPr/>
        <a:lstStyle/>
        <a:p>
          <a:endParaRPr lang="nl-NL"/>
        </a:p>
      </dgm:t>
    </dgm:pt>
    <dgm:pt modelId="{FFF44CBA-9F42-1F48-915F-4E5B4069787B}" type="sibTrans" cxnId="{95342543-4191-994B-AA46-B7A31F7FA182}">
      <dgm:prSet/>
      <dgm:spPr/>
      <dgm:t>
        <a:bodyPr/>
        <a:lstStyle/>
        <a:p>
          <a:endParaRPr lang="nl-NL"/>
        </a:p>
      </dgm:t>
    </dgm:pt>
    <dgm:pt modelId="{DAC53285-F392-294F-AA4C-F7021E47BD34}">
      <dgm:prSet/>
      <dgm:spPr/>
      <dgm:t>
        <a:bodyPr/>
        <a:lstStyle/>
        <a:p>
          <a:pPr>
            <a:buNone/>
          </a:pPr>
          <a:r>
            <a:rPr lang="nl-NL" dirty="0"/>
            <a:t>9 weken les</a:t>
          </a:r>
        </a:p>
      </dgm:t>
    </dgm:pt>
    <dgm:pt modelId="{14615523-AF89-1742-BCAD-40464DFF9D32}" type="parTrans" cxnId="{652267E6-3B76-AE40-A101-9967570940FD}">
      <dgm:prSet/>
      <dgm:spPr/>
      <dgm:t>
        <a:bodyPr/>
        <a:lstStyle/>
        <a:p>
          <a:endParaRPr lang="nl-NL"/>
        </a:p>
      </dgm:t>
    </dgm:pt>
    <dgm:pt modelId="{96FB67FF-FD1A-4849-BCFF-02BDC0D8D268}" type="sibTrans" cxnId="{652267E6-3B76-AE40-A101-9967570940FD}">
      <dgm:prSet/>
      <dgm:spPr/>
      <dgm:t>
        <a:bodyPr/>
        <a:lstStyle/>
        <a:p>
          <a:endParaRPr lang="nl-NL"/>
        </a:p>
      </dgm:t>
    </dgm:pt>
    <dgm:pt modelId="{80B4943E-5C01-7C43-80AC-F76B4BDE8B82}">
      <dgm:prSet/>
      <dgm:spPr/>
      <dgm:t>
        <a:bodyPr/>
        <a:lstStyle/>
        <a:p>
          <a:pPr>
            <a:buNone/>
          </a:pPr>
          <a:r>
            <a:rPr lang="nl-NL" dirty="0"/>
            <a:t>Projectweek en voortgangsgesprek (voorlopig advies)</a:t>
          </a:r>
        </a:p>
      </dgm:t>
    </dgm:pt>
    <dgm:pt modelId="{5913D814-347A-1545-B948-96F0B283B0BB}" type="parTrans" cxnId="{B1CB064D-D0F4-5748-835E-591B89098579}">
      <dgm:prSet/>
      <dgm:spPr/>
      <dgm:t>
        <a:bodyPr/>
        <a:lstStyle/>
        <a:p>
          <a:endParaRPr lang="nl-NL"/>
        </a:p>
      </dgm:t>
    </dgm:pt>
    <dgm:pt modelId="{621B89DD-9A86-5542-8E82-91937CB0A628}" type="sibTrans" cxnId="{B1CB064D-D0F4-5748-835E-591B89098579}">
      <dgm:prSet/>
      <dgm:spPr/>
      <dgm:t>
        <a:bodyPr/>
        <a:lstStyle/>
        <a:p>
          <a:endParaRPr lang="nl-NL"/>
        </a:p>
      </dgm:t>
    </dgm:pt>
    <dgm:pt modelId="{3B85FAE9-6D04-1041-86A4-DDC9E8731233}">
      <dgm:prSet/>
      <dgm:spPr/>
      <dgm:t>
        <a:bodyPr/>
        <a:lstStyle/>
        <a:p>
          <a:pPr>
            <a:buNone/>
          </a:pPr>
          <a:r>
            <a:rPr lang="nl-NL" dirty="0"/>
            <a:t>9 weken les</a:t>
          </a:r>
        </a:p>
      </dgm:t>
    </dgm:pt>
    <dgm:pt modelId="{8EA9E2C8-A1DB-D54A-855D-B0994C317326}" type="parTrans" cxnId="{422FE17D-265E-CC44-B39F-1D257B4AD568}">
      <dgm:prSet/>
      <dgm:spPr/>
      <dgm:t>
        <a:bodyPr/>
        <a:lstStyle/>
        <a:p>
          <a:endParaRPr lang="nl-NL"/>
        </a:p>
      </dgm:t>
    </dgm:pt>
    <dgm:pt modelId="{706EE14C-449D-8E41-89B3-FB2E1918919A}" type="sibTrans" cxnId="{422FE17D-265E-CC44-B39F-1D257B4AD568}">
      <dgm:prSet/>
      <dgm:spPr/>
      <dgm:t>
        <a:bodyPr/>
        <a:lstStyle/>
        <a:p>
          <a:endParaRPr lang="nl-NL"/>
        </a:p>
      </dgm:t>
    </dgm:pt>
    <dgm:pt modelId="{C5A78980-7322-5E49-B883-02938F92F005}">
      <dgm:prSet/>
      <dgm:spPr/>
      <dgm:t>
        <a:bodyPr/>
        <a:lstStyle/>
        <a:p>
          <a:pPr>
            <a:buNone/>
          </a:pPr>
          <a:r>
            <a:rPr lang="nl-NL" dirty="0"/>
            <a:t>Projectweek en voortgangsgesprek (BSA)</a:t>
          </a:r>
        </a:p>
      </dgm:t>
    </dgm:pt>
    <dgm:pt modelId="{ED7600C1-D8C4-C945-BFF0-48C90C63E9E2}" type="parTrans" cxnId="{9A1FC277-BFF2-9945-87B5-43622D4640CB}">
      <dgm:prSet/>
      <dgm:spPr/>
      <dgm:t>
        <a:bodyPr/>
        <a:lstStyle/>
        <a:p>
          <a:endParaRPr lang="nl-NL"/>
        </a:p>
      </dgm:t>
    </dgm:pt>
    <dgm:pt modelId="{734D37A2-AEDD-C54D-9012-8DEB151CAA63}" type="sibTrans" cxnId="{9A1FC277-BFF2-9945-87B5-43622D4640CB}">
      <dgm:prSet/>
      <dgm:spPr/>
      <dgm:t>
        <a:bodyPr/>
        <a:lstStyle/>
        <a:p>
          <a:endParaRPr lang="nl-NL"/>
        </a:p>
      </dgm:t>
    </dgm:pt>
    <dgm:pt modelId="{05DAA171-7E5D-D546-92C9-0E5002FE1F90}">
      <dgm:prSet/>
      <dgm:spPr/>
      <dgm:t>
        <a:bodyPr/>
        <a:lstStyle/>
        <a:p>
          <a:pPr>
            <a:buNone/>
          </a:pPr>
          <a:r>
            <a:rPr lang="nl-NL" dirty="0"/>
            <a:t>9 weken les gevolgd door afsluitende lesweek en overgangsgesprek</a:t>
          </a:r>
        </a:p>
      </dgm:t>
    </dgm:pt>
    <dgm:pt modelId="{F6876540-97EC-9D40-8823-3F3084921853}" type="parTrans" cxnId="{67B0F969-2A9D-B94E-BC83-761A911253F1}">
      <dgm:prSet/>
      <dgm:spPr/>
      <dgm:t>
        <a:bodyPr/>
        <a:lstStyle/>
        <a:p>
          <a:endParaRPr lang="nl-NL"/>
        </a:p>
      </dgm:t>
    </dgm:pt>
    <dgm:pt modelId="{1C3EF5BA-FEA3-DA43-AD3E-EEDFA217F3B9}" type="sibTrans" cxnId="{67B0F969-2A9D-B94E-BC83-761A911253F1}">
      <dgm:prSet/>
      <dgm:spPr/>
      <dgm:t>
        <a:bodyPr/>
        <a:lstStyle/>
        <a:p>
          <a:endParaRPr lang="nl-NL"/>
        </a:p>
      </dgm:t>
    </dgm:pt>
    <dgm:pt modelId="{62D1D98A-4DB7-E446-95EC-FB0843460FFE}" type="pres">
      <dgm:prSet presAssocID="{396C5CE6-073F-F34F-BCA9-F4375463340E}" presName="linearFlow" presStyleCnt="0">
        <dgm:presLayoutVars>
          <dgm:dir/>
          <dgm:animLvl val="lvl"/>
          <dgm:resizeHandles val="exact"/>
        </dgm:presLayoutVars>
      </dgm:prSet>
      <dgm:spPr/>
    </dgm:pt>
    <dgm:pt modelId="{6B137881-D133-F947-9D3E-295955A59749}" type="pres">
      <dgm:prSet presAssocID="{2A3A55AD-55B8-1C4D-AE0B-C602EC186B82}" presName="composite" presStyleCnt="0"/>
      <dgm:spPr/>
    </dgm:pt>
    <dgm:pt modelId="{84BF11C8-B7A3-BD47-8601-2144625A19C2}" type="pres">
      <dgm:prSet presAssocID="{2A3A55AD-55B8-1C4D-AE0B-C602EC186B82}" presName="parentText" presStyleLbl="alignNode1" presStyleIdx="0" presStyleCnt="7" custLinFactNeighborX="0" custLinFactNeighborY="15189">
        <dgm:presLayoutVars>
          <dgm:chMax val="1"/>
          <dgm:bulletEnabled val="1"/>
        </dgm:presLayoutVars>
      </dgm:prSet>
      <dgm:spPr/>
    </dgm:pt>
    <dgm:pt modelId="{8996D7AB-96EC-7941-966C-22D7F19B0667}" type="pres">
      <dgm:prSet presAssocID="{2A3A55AD-55B8-1C4D-AE0B-C602EC186B82}" presName="descendantText" presStyleLbl="alignAcc1" presStyleIdx="0" presStyleCnt="7" custLinFactNeighborX="0" custLinFactNeighborY="23368">
        <dgm:presLayoutVars>
          <dgm:bulletEnabled val="1"/>
        </dgm:presLayoutVars>
      </dgm:prSet>
      <dgm:spPr/>
    </dgm:pt>
    <dgm:pt modelId="{2D8671BB-AC1C-2C4B-A622-19D946B81A46}" type="pres">
      <dgm:prSet presAssocID="{8D71B62F-2506-FA47-BC21-5448F14B3DAB}" presName="sp" presStyleCnt="0"/>
      <dgm:spPr/>
    </dgm:pt>
    <dgm:pt modelId="{78F1BFCD-491D-4840-8410-C778E20F6C43}" type="pres">
      <dgm:prSet presAssocID="{6E29941B-117E-7341-92EA-980F50BFDE7A}" presName="composite" presStyleCnt="0"/>
      <dgm:spPr/>
    </dgm:pt>
    <dgm:pt modelId="{0A17DD02-D822-7B4E-92F4-193B25CAB3DC}" type="pres">
      <dgm:prSet presAssocID="{6E29941B-117E-7341-92EA-980F50BFDE7A}" presName="parentText" presStyleLbl="alignNode1" presStyleIdx="1" presStyleCnt="7" custLinFactNeighborX="0" custLinFactNeighborY="15189">
        <dgm:presLayoutVars>
          <dgm:chMax val="1"/>
          <dgm:bulletEnabled val="1"/>
        </dgm:presLayoutVars>
      </dgm:prSet>
      <dgm:spPr/>
    </dgm:pt>
    <dgm:pt modelId="{ADA4248F-0C29-BE45-9CD1-2C669491A1E7}" type="pres">
      <dgm:prSet presAssocID="{6E29941B-117E-7341-92EA-980F50BFDE7A}" presName="descendantText" presStyleLbl="alignAcc1" presStyleIdx="1" presStyleCnt="7" custLinFactNeighborX="0" custLinFactNeighborY="23368">
        <dgm:presLayoutVars>
          <dgm:bulletEnabled val="1"/>
        </dgm:presLayoutVars>
      </dgm:prSet>
      <dgm:spPr/>
    </dgm:pt>
    <dgm:pt modelId="{BE221160-CCA7-584B-878B-533A8F7A0F73}" type="pres">
      <dgm:prSet presAssocID="{04D911C2-D908-8542-86DE-604A4ADF9742}" presName="sp" presStyleCnt="0"/>
      <dgm:spPr/>
    </dgm:pt>
    <dgm:pt modelId="{E7EF2720-BD35-FD4A-ADA2-D464B589E97E}" type="pres">
      <dgm:prSet presAssocID="{8D18CBA8-AC53-CB48-9089-DD8240A814DE}" presName="composite" presStyleCnt="0"/>
      <dgm:spPr/>
    </dgm:pt>
    <dgm:pt modelId="{613A5AFA-78E3-4148-9654-2630D80DEC60}" type="pres">
      <dgm:prSet presAssocID="{8D18CBA8-AC53-CB48-9089-DD8240A814DE}" presName="parentText" presStyleLbl="alignNode1" presStyleIdx="2" presStyleCnt="7" custLinFactNeighborX="0" custLinFactNeighborY="15189">
        <dgm:presLayoutVars>
          <dgm:chMax val="1"/>
          <dgm:bulletEnabled val="1"/>
        </dgm:presLayoutVars>
      </dgm:prSet>
      <dgm:spPr/>
    </dgm:pt>
    <dgm:pt modelId="{A5265BB7-B289-7948-B3A9-845370419C43}" type="pres">
      <dgm:prSet presAssocID="{8D18CBA8-AC53-CB48-9089-DD8240A814DE}" presName="descendantText" presStyleLbl="alignAcc1" presStyleIdx="2" presStyleCnt="7" custLinFactNeighborX="0" custLinFactNeighborY="23368">
        <dgm:presLayoutVars>
          <dgm:bulletEnabled val="1"/>
        </dgm:presLayoutVars>
      </dgm:prSet>
      <dgm:spPr/>
    </dgm:pt>
    <dgm:pt modelId="{EE25A82B-9157-9748-A1F1-2CBD1F179DB6}" type="pres">
      <dgm:prSet presAssocID="{466EFA11-9254-7448-BC43-3EA71A63C8F4}" presName="sp" presStyleCnt="0"/>
      <dgm:spPr/>
    </dgm:pt>
    <dgm:pt modelId="{6C4C0C7F-F550-EC47-8A39-0208DADC5990}" type="pres">
      <dgm:prSet presAssocID="{24456BD9-3D5D-A044-A34F-3578C7130F61}" presName="composite" presStyleCnt="0"/>
      <dgm:spPr/>
    </dgm:pt>
    <dgm:pt modelId="{608F969D-5177-7843-A838-0A817140AB97}" type="pres">
      <dgm:prSet presAssocID="{24456BD9-3D5D-A044-A34F-3578C7130F61}" presName="parentText" presStyleLbl="alignNode1" presStyleIdx="3" presStyleCnt="7" custLinFactNeighborX="0" custLinFactNeighborY="15189">
        <dgm:presLayoutVars>
          <dgm:chMax val="1"/>
          <dgm:bulletEnabled val="1"/>
        </dgm:presLayoutVars>
      </dgm:prSet>
      <dgm:spPr/>
    </dgm:pt>
    <dgm:pt modelId="{2F6264D2-7D45-0245-B979-3A60980B447D}" type="pres">
      <dgm:prSet presAssocID="{24456BD9-3D5D-A044-A34F-3578C7130F61}" presName="descendantText" presStyleLbl="alignAcc1" presStyleIdx="3" presStyleCnt="7" custLinFactNeighborX="0" custLinFactNeighborY="23368">
        <dgm:presLayoutVars>
          <dgm:bulletEnabled val="1"/>
        </dgm:presLayoutVars>
      </dgm:prSet>
      <dgm:spPr/>
    </dgm:pt>
    <dgm:pt modelId="{C09F4141-BCDB-4F43-87A3-8920F8325AA0}" type="pres">
      <dgm:prSet presAssocID="{C3B8BE30-3CD0-8D47-9FB0-D0E6D01C0E4F}" presName="sp" presStyleCnt="0"/>
      <dgm:spPr/>
    </dgm:pt>
    <dgm:pt modelId="{676CAA2C-9B20-F44E-B8DE-39B77E59F825}" type="pres">
      <dgm:prSet presAssocID="{1E04B723-238D-2248-B842-58066D96BB1C}" presName="composite" presStyleCnt="0"/>
      <dgm:spPr/>
    </dgm:pt>
    <dgm:pt modelId="{3909F3B7-BE04-1E4B-9459-29F94DC6E6A9}" type="pres">
      <dgm:prSet presAssocID="{1E04B723-238D-2248-B842-58066D96BB1C}" presName="parentText" presStyleLbl="alignNode1" presStyleIdx="4" presStyleCnt="7" custLinFactNeighborX="0" custLinFactNeighborY="15189">
        <dgm:presLayoutVars>
          <dgm:chMax val="1"/>
          <dgm:bulletEnabled val="1"/>
        </dgm:presLayoutVars>
      </dgm:prSet>
      <dgm:spPr/>
    </dgm:pt>
    <dgm:pt modelId="{184C5180-CB3D-7A4F-B622-65A2864A7EB9}" type="pres">
      <dgm:prSet presAssocID="{1E04B723-238D-2248-B842-58066D96BB1C}" presName="descendantText" presStyleLbl="alignAcc1" presStyleIdx="4" presStyleCnt="7" custLinFactNeighborX="0" custLinFactNeighborY="23368">
        <dgm:presLayoutVars>
          <dgm:bulletEnabled val="1"/>
        </dgm:presLayoutVars>
      </dgm:prSet>
      <dgm:spPr/>
    </dgm:pt>
    <dgm:pt modelId="{299B278B-EE97-0444-99D5-2B7409FDBDBC}" type="pres">
      <dgm:prSet presAssocID="{69178575-2715-5249-8A7E-9EB0B077CEDA}" presName="sp" presStyleCnt="0"/>
      <dgm:spPr/>
    </dgm:pt>
    <dgm:pt modelId="{4727602A-3EA1-114C-80C2-AF5C21A875BC}" type="pres">
      <dgm:prSet presAssocID="{84F0AB67-D39B-5F4E-B630-CF6CDA01D697}" presName="composite" presStyleCnt="0"/>
      <dgm:spPr/>
    </dgm:pt>
    <dgm:pt modelId="{C8CC1CA1-BDB1-A44D-A0C2-D82667B6EBC7}" type="pres">
      <dgm:prSet presAssocID="{84F0AB67-D39B-5F4E-B630-CF6CDA01D697}" presName="parentText" presStyleLbl="alignNode1" presStyleIdx="5" presStyleCnt="7" custLinFactNeighborY="7067">
        <dgm:presLayoutVars>
          <dgm:chMax val="1"/>
          <dgm:bulletEnabled val="1"/>
        </dgm:presLayoutVars>
      </dgm:prSet>
      <dgm:spPr/>
    </dgm:pt>
    <dgm:pt modelId="{B740E6F4-3165-D74E-812B-A92D1C0DEF2E}" type="pres">
      <dgm:prSet presAssocID="{84F0AB67-D39B-5F4E-B630-CF6CDA01D697}" presName="descendantText" presStyleLbl="alignAcc1" presStyleIdx="5" presStyleCnt="7" custLinFactNeighborY="11723">
        <dgm:presLayoutVars>
          <dgm:bulletEnabled val="1"/>
        </dgm:presLayoutVars>
      </dgm:prSet>
      <dgm:spPr/>
    </dgm:pt>
    <dgm:pt modelId="{A92E3959-18C9-9345-9A28-5979FB0D93F7}" type="pres">
      <dgm:prSet presAssocID="{A14B8590-22D4-B048-A9C7-944E91C4DAA4}" presName="sp" presStyleCnt="0"/>
      <dgm:spPr/>
    </dgm:pt>
    <dgm:pt modelId="{D8ACF748-9199-EE40-B09C-38E146B85746}" type="pres">
      <dgm:prSet presAssocID="{30768698-C023-0648-B837-14FE00710AAE}" presName="composite" presStyleCnt="0"/>
      <dgm:spPr/>
    </dgm:pt>
    <dgm:pt modelId="{B644CF18-67AF-2747-9A4B-71640F7CA71F}" type="pres">
      <dgm:prSet presAssocID="{30768698-C023-0648-B837-14FE00710AAE}" presName="parentText" presStyleLbl="alignNode1" presStyleIdx="6" presStyleCnt="7" custLinFactNeighborX="-13414" custLinFactNeighborY="14581">
        <dgm:presLayoutVars>
          <dgm:chMax val="1"/>
          <dgm:bulletEnabled val="1"/>
        </dgm:presLayoutVars>
      </dgm:prSet>
      <dgm:spPr/>
    </dgm:pt>
    <dgm:pt modelId="{2942EE2A-EEAE-CA43-86CE-1D90F0D11CCD}" type="pres">
      <dgm:prSet presAssocID="{30768698-C023-0648-B837-14FE00710AAE}" presName="descendantText" presStyleLbl="alignAcc1" presStyleIdx="6" presStyleCnt="7" custLinFactNeighborY="2406">
        <dgm:presLayoutVars>
          <dgm:bulletEnabled val="1"/>
        </dgm:presLayoutVars>
      </dgm:prSet>
      <dgm:spPr/>
    </dgm:pt>
  </dgm:ptLst>
  <dgm:cxnLst>
    <dgm:cxn modelId="{B0B66405-85CB-1342-9C03-F52DD2E966B5}" type="presOf" srcId="{4E1EEA75-5C70-8F41-A1C5-B4D42181DFF4}" destId="{ADA4248F-0C29-BE45-9CD1-2C669491A1E7}" srcOrd="0" destOrd="0" presId="urn:microsoft.com/office/officeart/2005/8/layout/chevron2"/>
    <dgm:cxn modelId="{8985740A-7E7E-1945-A58E-8C9656CEA345}" type="presOf" srcId="{80B4943E-5C01-7C43-80AC-F76B4BDE8B82}" destId="{2F6264D2-7D45-0245-B979-3A60980B447D}" srcOrd="0" destOrd="0" presId="urn:microsoft.com/office/officeart/2005/8/layout/chevron2"/>
    <dgm:cxn modelId="{093A560A-1A16-5648-8741-A906E7D1E65B}" type="presOf" srcId="{1E04B723-238D-2248-B842-58066D96BB1C}" destId="{3909F3B7-BE04-1E4B-9459-29F94DC6E6A9}" srcOrd="0" destOrd="0" presId="urn:microsoft.com/office/officeart/2005/8/layout/chevron2"/>
    <dgm:cxn modelId="{59D69414-E59C-7243-A21D-72E52DF6F572}" type="presOf" srcId="{6E29941B-117E-7341-92EA-980F50BFDE7A}" destId="{0A17DD02-D822-7B4E-92F4-193B25CAB3DC}" srcOrd="0" destOrd="0" presId="urn:microsoft.com/office/officeart/2005/8/layout/chevron2"/>
    <dgm:cxn modelId="{8BC0D419-B8EC-1740-96DC-0FEEE3B396DA}" srcId="{396C5CE6-073F-F34F-BCA9-F4375463340E}" destId="{8D18CBA8-AC53-CB48-9089-DD8240A814DE}" srcOrd="2" destOrd="0" parTransId="{2FCCAD84-E800-664B-B438-6F95F3C81A77}" sibTransId="{466EFA11-9254-7448-BC43-3EA71A63C8F4}"/>
    <dgm:cxn modelId="{5DEA7C1B-A7E5-BA4C-BE6C-B03D41C79985}" type="presOf" srcId="{84F0AB67-D39B-5F4E-B630-CF6CDA01D697}" destId="{C8CC1CA1-BDB1-A44D-A0C2-D82667B6EBC7}" srcOrd="0" destOrd="0" presId="urn:microsoft.com/office/officeart/2005/8/layout/chevron2"/>
    <dgm:cxn modelId="{4D83FB1E-3948-D549-95E4-4E5529616DD1}" srcId="{396C5CE6-073F-F34F-BCA9-F4375463340E}" destId="{30768698-C023-0648-B837-14FE00710AAE}" srcOrd="6" destOrd="0" parTransId="{59E831EF-D31B-814D-AF45-A2AD99FFEC66}" sibTransId="{C3E29262-D0AC-C246-93A4-04BF45E5880E}"/>
    <dgm:cxn modelId="{151FCB32-5E9A-6040-B20B-22C078DB5872}" type="presOf" srcId="{DAC53285-F392-294F-AA4C-F7021E47BD34}" destId="{A5265BB7-B289-7948-B3A9-845370419C43}" srcOrd="0" destOrd="0" presId="urn:microsoft.com/office/officeart/2005/8/layout/chevron2"/>
    <dgm:cxn modelId="{84C66B5F-A833-954D-8572-953F99069C83}" srcId="{396C5CE6-073F-F34F-BCA9-F4375463340E}" destId="{24456BD9-3D5D-A044-A34F-3578C7130F61}" srcOrd="3" destOrd="0" parTransId="{790E9FCF-9742-294D-855C-18621669AD50}" sibTransId="{C3B8BE30-3CD0-8D47-9FB0-D0E6D01C0E4F}"/>
    <dgm:cxn modelId="{95342543-4191-994B-AA46-B7A31F7FA182}" srcId="{6E29941B-117E-7341-92EA-980F50BFDE7A}" destId="{4E1EEA75-5C70-8F41-A1C5-B4D42181DFF4}" srcOrd="0" destOrd="0" parTransId="{2E196757-25BF-764F-A228-009552917BC7}" sibTransId="{FFF44CBA-9F42-1F48-915F-4E5B4069787B}"/>
    <dgm:cxn modelId="{D920FA44-585A-D34C-83F6-BDAF05A796E6}" srcId="{396C5CE6-073F-F34F-BCA9-F4375463340E}" destId="{84F0AB67-D39B-5F4E-B630-CF6CDA01D697}" srcOrd="5" destOrd="0" parTransId="{D5822990-B4BF-9A45-BD1E-A718CB1D8D6E}" sibTransId="{A14B8590-22D4-B048-A9C7-944E91C4DAA4}"/>
    <dgm:cxn modelId="{D1812565-6BC1-8440-9549-6A9064135AE8}" srcId="{2A3A55AD-55B8-1C4D-AE0B-C602EC186B82}" destId="{16AE4022-9CA7-DD43-A6F3-9925E47AB6D4}" srcOrd="0" destOrd="0" parTransId="{975B2B93-7D2D-B549-8284-BEC6CAFD75E9}" sibTransId="{D90D6252-588A-6043-9D46-D1B0C5D20753}"/>
    <dgm:cxn modelId="{67B0F969-2A9D-B94E-BC83-761A911253F1}" srcId="{30768698-C023-0648-B837-14FE00710AAE}" destId="{05DAA171-7E5D-D546-92C9-0E5002FE1F90}" srcOrd="0" destOrd="0" parTransId="{F6876540-97EC-9D40-8823-3F3084921853}" sibTransId="{1C3EF5BA-FEA3-DA43-AD3E-EEDFA217F3B9}"/>
    <dgm:cxn modelId="{7257EA6C-6AAE-F946-B317-5318473C26FA}" type="presOf" srcId="{24456BD9-3D5D-A044-A34F-3578C7130F61}" destId="{608F969D-5177-7843-A838-0A817140AB97}" srcOrd="0" destOrd="0" presId="urn:microsoft.com/office/officeart/2005/8/layout/chevron2"/>
    <dgm:cxn modelId="{B1CB064D-D0F4-5748-835E-591B89098579}" srcId="{24456BD9-3D5D-A044-A34F-3578C7130F61}" destId="{80B4943E-5C01-7C43-80AC-F76B4BDE8B82}" srcOrd="0" destOrd="0" parTransId="{5913D814-347A-1545-B948-96F0B283B0BB}" sibTransId="{621B89DD-9A86-5542-8E82-91937CB0A628}"/>
    <dgm:cxn modelId="{4125FF50-AEBF-424B-8915-6444AE9F8245}" type="presOf" srcId="{C5A78980-7322-5E49-B883-02938F92F005}" destId="{B740E6F4-3165-D74E-812B-A92D1C0DEF2E}" srcOrd="0" destOrd="0" presId="urn:microsoft.com/office/officeart/2005/8/layout/chevron2"/>
    <dgm:cxn modelId="{9A1FC277-BFF2-9945-87B5-43622D4640CB}" srcId="{84F0AB67-D39B-5F4E-B630-CF6CDA01D697}" destId="{C5A78980-7322-5E49-B883-02938F92F005}" srcOrd="0" destOrd="0" parTransId="{ED7600C1-D8C4-C945-BFF0-48C90C63E9E2}" sibTransId="{734D37A2-AEDD-C54D-9012-8DEB151CAA63}"/>
    <dgm:cxn modelId="{422FE17D-265E-CC44-B39F-1D257B4AD568}" srcId="{1E04B723-238D-2248-B842-58066D96BB1C}" destId="{3B85FAE9-6D04-1041-86A4-DDC9E8731233}" srcOrd="0" destOrd="0" parTransId="{8EA9E2C8-A1DB-D54A-855D-B0994C317326}" sibTransId="{706EE14C-449D-8E41-89B3-FB2E1918919A}"/>
    <dgm:cxn modelId="{F175689D-D88F-6247-9A91-49B317FDF2A2}" type="presOf" srcId="{16AE4022-9CA7-DD43-A6F3-9925E47AB6D4}" destId="{8996D7AB-96EC-7941-966C-22D7F19B0667}" srcOrd="0" destOrd="0" presId="urn:microsoft.com/office/officeart/2005/8/layout/chevron2"/>
    <dgm:cxn modelId="{463DC3A7-6867-6840-B899-DF686321F58F}" type="presOf" srcId="{2A3A55AD-55B8-1C4D-AE0B-C602EC186B82}" destId="{84BF11C8-B7A3-BD47-8601-2144625A19C2}" srcOrd="0" destOrd="0" presId="urn:microsoft.com/office/officeart/2005/8/layout/chevron2"/>
    <dgm:cxn modelId="{6B49ECC4-518A-FE48-89BE-E2803AB2512D}" type="presOf" srcId="{396C5CE6-073F-F34F-BCA9-F4375463340E}" destId="{62D1D98A-4DB7-E446-95EC-FB0843460FFE}" srcOrd="0" destOrd="0" presId="urn:microsoft.com/office/officeart/2005/8/layout/chevron2"/>
    <dgm:cxn modelId="{39293EC5-2B71-2542-B9FA-6E8953D3EE22}" type="presOf" srcId="{3B85FAE9-6D04-1041-86A4-DDC9E8731233}" destId="{184C5180-CB3D-7A4F-B622-65A2864A7EB9}" srcOrd="0" destOrd="0" presId="urn:microsoft.com/office/officeart/2005/8/layout/chevron2"/>
    <dgm:cxn modelId="{0E4771C9-343A-7D41-9D6F-16CB1E8459BB}" type="presOf" srcId="{8D18CBA8-AC53-CB48-9089-DD8240A814DE}" destId="{613A5AFA-78E3-4148-9654-2630D80DEC60}" srcOrd="0" destOrd="0" presId="urn:microsoft.com/office/officeart/2005/8/layout/chevron2"/>
    <dgm:cxn modelId="{F3E046D9-828F-1741-89EB-3E92618210C7}" srcId="{396C5CE6-073F-F34F-BCA9-F4375463340E}" destId="{6E29941B-117E-7341-92EA-980F50BFDE7A}" srcOrd="1" destOrd="0" parTransId="{F110088E-2214-7C4F-8034-CBFC4CD2DD24}" sibTransId="{04D911C2-D908-8542-86DE-604A4ADF9742}"/>
    <dgm:cxn modelId="{21ABF4E1-760F-4245-A838-D68CB7CAFB9B}" type="presOf" srcId="{05DAA171-7E5D-D546-92C9-0E5002FE1F90}" destId="{2942EE2A-EEAE-CA43-86CE-1D90F0D11CCD}" srcOrd="0" destOrd="0" presId="urn:microsoft.com/office/officeart/2005/8/layout/chevron2"/>
    <dgm:cxn modelId="{652267E6-3B76-AE40-A101-9967570940FD}" srcId="{8D18CBA8-AC53-CB48-9089-DD8240A814DE}" destId="{DAC53285-F392-294F-AA4C-F7021E47BD34}" srcOrd="0" destOrd="0" parTransId="{14615523-AF89-1742-BCAD-40464DFF9D32}" sibTransId="{96FB67FF-FD1A-4849-BCFF-02BDC0D8D268}"/>
    <dgm:cxn modelId="{7EDD89E6-B764-3540-AE51-F4C48D7623AA}" srcId="{396C5CE6-073F-F34F-BCA9-F4375463340E}" destId="{2A3A55AD-55B8-1C4D-AE0B-C602EC186B82}" srcOrd="0" destOrd="0" parTransId="{49E9ADDD-2488-2345-8416-A5986B55D567}" sibTransId="{8D71B62F-2506-FA47-BC21-5448F14B3DAB}"/>
    <dgm:cxn modelId="{D4C1DCEF-9116-6B42-BFCB-F90C9155EAC2}" type="presOf" srcId="{30768698-C023-0648-B837-14FE00710AAE}" destId="{B644CF18-67AF-2747-9A4B-71640F7CA71F}" srcOrd="0" destOrd="0" presId="urn:microsoft.com/office/officeart/2005/8/layout/chevron2"/>
    <dgm:cxn modelId="{2C7786FF-CA97-1E4F-986B-033DFAD62B42}" srcId="{396C5CE6-073F-F34F-BCA9-F4375463340E}" destId="{1E04B723-238D-2248-B842-58066D96BB1C}" srcOrd="4" destOrd="0" parTransId="{9592CE33-7513-CD45-BF05-06A49A461A0A}" sibTransId="{69178575-2715-5249-8A7E-9EB0B077CEDA}"/>
    <dgm:cxn modelId="{14B299C7-C045-0F4C-98C1-65B8B281888F}" type="presParOf" srcId="{62D1D98A-4DB7-E446-95EC-FB0843460FFE}" destId="{6B137881-D133-F947-9D3E-295955A59749}" srcOrd="0" destOrd="0" presId="urn:microsoft.com/office/officeart/2005/8/layout/chevron2"/>
    <dgm:cxn modelId="{7F768B80-0969-0041-9963-EFCC167E7BA0}" type="presParOf" srcId="{6B137881-D133-F947-9D3E-295955A59749}" destId="{84BF11C8-B7A3-BD47-8601-2144625A19C2}" srcOrd="0" destOrd="0" presId="urn:microsoft.com/office/officeart/2005/8/layout/chevron2"/>
    <dgm:cxn modelId="{46479A15-671A-BF42-A2B6-61D36C8DC61B}" type="presParOf" srcId="{6B137881-D133-F947-9D3E-295955A59749}" destId="{8996D7AB-96EC-7941-966C-22D7F19B0667}" srcOrd="1" destOrd="0" presId="urn:microsoft.com/office/officeart/2005/8/layout/chevron2"/>
    <dgm:cxn modelId="{C6A905BD-4DDA-3542-9958-6C09BB2954F4}" type="presParOf" srcId="{62D1D98A-4DB7-E446-95EC-FB0843460FFE}" destId="{2D8671BB-AC1C-2C4B-A622-19D946B81A46}" srcOrd="1" destOrd="0" presId="urn:microsoft.com/office/officeart/2005/8/layout/chevron2"/>
    <dgm:cxn modelId="{D36BD514-686C-804E-B2AF-77DCB5420917}" type="presParOf" srcId="{62D1D98A-4DB7-E446-95EC-FB0843460FFE}" destId="{78F1BFCD-491D-4840-8410-C778E20F6C43}" srcOrd="2" destOrd="0" presId="urn:microsoft.com/office/officeart/2005/8/layout/chevron2"/>
    <dgm:cxn modelId="{0C0E39CD-4B2F-D047-9200-BCCA47BEEB91}" type="presParOf" srcId="{78F1BFCD-491D-4840-8410-C778E20F6C43}" destId="{0A17DD02-D822-7B4E-92F4-193B25CAB3DC}" srcOrd="0" destOrd="0" presId="urn:microsoft.com/office/officeart/2005/8/layout/chevron2"/>
    <dgm:cxn modelId="{D9B46BFC-E0E0-D440-BD2C-DBFE90C2EB91}" type="presParOf" srcId="{78F1BFCD-491D-4840-8410-C778E20F6C43}" destId="{ADA4248F-0C29-BE45-9CD1-2C669491A1E7}" srcOrd="1" destOrd="0" presId="urn:microsoft.com/office/officeart/2005/8/layout/chevron2"/>
    <dgm:cxn modelId="{565CEC55-096F-AB4B-9B64-67AB74E56187}" type="presParOf" srcId="{62D1D98A-4DB7-E446-95EC-FB0843460FFE}" destId="{BE221160-CCA7-584B-878B-533A8F7A0F73}" srcOrd="3" destOrd="0" presId="urn:microsoft.com/office/officeart/2005/8/layout/chevron2"/>
    <dgm:cxn modelId="{7806C0E4-5CFF-A049-AA4E-48E415B0DC46}" type="presParOf" srcId="{62D1D98A-4DB7-E446-95EC-FB0843460FFE}" destId="{E7EF2720-BD35-FD4A-ADA2-D464B589E97E}" srcOrd="4" destOrd="0" presId="urn:microsoft.com/office/officeart/2005/8/layout/chevron2"/>
    <dgm:cxn modelId="{2D682882-BD4A-2248-9C97-3E9C0695E10C}" type="presParOf" srcId="{E7EF2720-BD35-FD4A-ADA2-D464B589E97E}" destId="{613A5AFA-78E3-4148-9654-2630D80DEC60}" srcOrd="0" destOrd="0" presId="urn:microsoft.com/office/officeart/2005/8/layout/chevron2"/>
    <dgm:cxn modelId="{FF1473CE-7F5B-B048-B73D-6A6C2EE75BBE}" type="presParOf" srcId="{E7EF2720-BD35-FD4A-ADA2-D464B589E97E}" destId="{A5265BB7-B289-7948-B3A9-845370419C43}" srcOrd="1" destOrd="0" presId="urn:microsoft.com/office/officeart/2005/8/layout/chevron2"/>
    <dgm:cxn modelId="{1869EBE3-0ADB-214F-9FB4-5EFD6A929997}" type="presParOf" srcId="{62D1D98A-4DB7-E446-95EC-FB0843460FFE}" destId="{EE25A82B-9157-9748-A1F1-2CBD1F179DB6}" srcOrd="5" destOrd="0" presId="urn:microsoft.com/office/officeart/2005/8/layout/chevron2"/>
    <dgm:cxn modelId="{E4C1E471-11AF-494F-82CD-D4A8166C4E4E}" type="presParOf" srcId="{62D1D98A-4DB7-E446-95EC-FB0843460FFE}" destId="{6C4C0C7F-F550-EC47-8A39-0208DADC5990}" srcOrd="6" destOrd="0" presId="urn:microsoft.com/office/officeart/2005/8/layout/chevron2"/>
    <dgm:cxn modelId="{2B0D1C5A-AAA0-0949-ACC0-3EA6C4B0512A}" type="presParOf" srcId="{6C4C0C7F-F550-EC47-8A39-0208DADC5990}" destId="{608F969D-5177-7843-A838-0A817140AB97}" srcOrd="0" destOrd="0" presId="urn:microsoft.com/office/officeart/2005/8/layout/chevron2"/>
    <dgm:cxn modelId="{6EE0F404-B169-F745-8887-63A476162BE0}" type="presParOf" srcId="{6C4C0C7F-F550-EC47-8A39-0208DADC5990}" destId="{2F6264D2-7D45-0245-B979-3A60980B447D}" srcOrd="1" destOrd="0" presId="urn:microsoft.com/office/officeart/2005/8/layout/chevron2"/>
    <dgm:cxn modelId="{D42C4584-2871-4A43-8720-E75BFB683AF2}" type="presParOf" srcId="{62D1D98A-4DB7-E446-95EC-FB0843460FFE}" destId="{C09F4141-BCDB-4F43-87A3-8920F8325AA0}" srcOrd="7" destOrd="0" presId="urn:microsoft.com/office/officeart/2005/8/layout/chevron2"/>
    <dgm:cxn modelId="{9D9D7483-2E31-E648-8633-7B68F8F8B055}" type="presParOf" srcId="{62D1D98A-4DB7-E446-95EC-FB0843460FFE}" destId="{676CAA2C-9B20-F44E-B8DE-39B77E59F825}" srcOrd="8" destOrd="0" presId="urn:microsoft.com/office/officeart/2005/8/layout/chevron2"/>
    <dgm:cxn modelId="{0C710C37-A4DB-5B43-A80E-76078677A677}" type="presParOf" srcId="{676CAA2C-9B20-F44E-B8DE-39B77E59F825}" destId="{3909F3B7-BE04-1E4B-9459-29F94DC6E6A9}" srcOrd="0" destOrd="0" presId="urn:microsoft.com/office/officeart/2005/8/layout/chevron2"/>
    <dgm:cxn modelId="{E6061558-5C24-E646-BBEE-311154B934FE}" type="presParOf" srcId="{676CAA2C-9B20-F44E-B8DE-39B77E59F825}" destId="{184C5180-CB3D-7A4F-B622-65A2864A7EB9}" srcOrd="1" destOrd="0" presId="urn:microsoft.com/office/officeart/2005/8/layout/chevron2"/>
    <dgm:cxn modelId="{EEE8EBF5-A216-B740-8AE4-8BCF4E149034}" type="presParOf" srcId="{62D1D98A-4DB7-E446-95EC-FB0843460FFE}" destId="{299B278B-EE97-0444-99D5-2B7409FDBDBC}" srcOrd="9" destOrd="0" presId="urn:microsoft.com/office/officeart/2005/8/layout/chevron2"/>
    <dgm:cxn modelId="{D8563BA5-2CAB-EA47-8FB8-27815FAFFB74}" type="presParOf" srcId="{62D1D98A-4DB7-E446-95EC-FB0843460FFE}" destId="{4727602A-3EA1-114C-80C2-AF5C21A875BC}" srcOrd="10" destOrd="0" presId="urn:microsoft.com/office/officeart/2005/8/layout/chevron2"/>
    <dgm:cxn modelId="{1604D025-DB82-054D-A797-B2B69C216D47}" type="presParOf" srcId="{4727602A-3EA1-114C-80C2-AF5C21A875BC}" destId="{C8CC1CA1-BDB1-A44D-A0C2-D82667B6EBC7}" srcOrd="0" destOrd="0" presId="urn:microsoft.com/office/officeart/2005/8/layout/chevron2"/>
    <dgm:cxn modelId="{BF4E4A0A-1E92-D14C-9461-0113FEE52557}" type="presParOf" srcId="{4727602A-3EA1-114C-80C2-AF5C21A875BC}" destId="{B740E6F4-3165-D74E-812B-A92D1C0DEF2E}" srcOrd="1" destOrd="0" presId="urn:microsoft.com/office/officeart/2005/8/layout/chevron2"/>
    <dgm:cxn modelId="{835B3BDE-4409-3D43-AE72-9425538FE6DD}" type="presParOf" srcId="{62D1D98A-4DB7-E446-95EC-FB0843460FFE}" destId="{A92E3959-18C9-9345-9A28-5979FB0D93F7}" srcOrd="11" destOrd="0" presId="urn:microsoft.com/office/officeart/2005/8/layout/chevron2"/>
    <dgm:cxn modelId="{6696BA22-5085-A34B-9DB8-DC2548B7FB33}" type="presParOf" srcId="{62D1D98A-4DB7-E446-95EC-FB0843460FFE}" destId="{D8ACF748-9199-EE40-B09C-38E146B85746}" srcOrd="12" destOrd="0" presId="urn:microsoft.com/office/officeart/2005/8/layout/chevron2"/>
    <dgm:cxn modelId="{99296509-5E9C-DA4D-A90B-2E2E4849B142}" type="presParOf" srcId="{D8ACF748-9199-EE40-B09C-38E146B85746}" destId="{B644CF18-67AF-2747-9A4B-71640F7CA71F}" srcOrd="0" destOrd="0" presId="urn:microsoft.com/office/officeart/2005/8/layout/chevron2"/>
    <dgm:cxn modelId="{C11E138B-72B5-9A4B-A447-9E1EAC9A7BB1}" type="presParOf" srcId="{D8ACF748-9199-EE40-B09C-38E146B85746}" destId="{2942EE2A-EEAE-CA43-86CE-1D90F0D11CC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9669564-C444-DD4C-9E0B-FA72D9ABB659}" type="doc">
      <dgm:prSet loTypeId="urn:microsoft.com/office/officeart/2005/8/layout/venn1" loCatId="relationship" qsTypeId="urn:microsoft.com/office/officeart/2005/8/quickstyle/3d1" qsCatId="3D" csTypeId="urn:microsoft.com/office/officeart/2005/8/colors/accent1_2" csCatId="accent1"/>
      <dgm:spPr/>
      <dgm:t>
        <a:bodyPr/>
        <a:lstStyle/>
        <a:p>
          <a:endParaRPr lang="nl-NL"/>
        </a:p>
      </dgm:t>
    </dgm:pt>
    <dgm:pt modelId="{33BC8F67-2FF2-2D46-AACC-C7F1853B3368}">
      <dgm:prSet/>
      <dgm:spPr/>
      <dgm:t>
        <a:bodyPr/>
        <a:lstStyle/>
        <a:p>
          <a:r>
            <a:rPr lang="nl-NL"/>
            <a:t>Studenten werken gezamenlijk een project uit met een groep.</a:t>
          </a:r>
        </a:p>
      </dgm:t>
    </dgm:pt>
    <dgm:pt modelId="{43848553-83C0-4041-930E-415F5661CC1B}" type="parTrans" cxnId="{CE7C882E-D68E-9F4F-986E-63AAA6EC3AF9}">
      <dgm:prSet/>
      <dgm:spPr/>
      <dgm:t>
        <a:bodyPr/>
        <a:lstStyle/>
        <a:p>
          <a:endParaRPr lang="nl-NL"/>
        </a:p>
      </dgm:t>
    </dgm:pt>
    <dgm:pt modelId="{C451E8C7-EFAF-214B-B604-FF73FA75B9E9}" type="sibTrans" cxnId="{CE7C882E-D68E-9F4F-986E-63AAA6EC3AF9}">
      <dgm:prSet/>
      <dgm:spPr/>
      <dgm:t>
        <a:bodyPr/>
        <a:lstStyle/>
        <a:p>
          <a:endParaRPr lang="nl-NL"/>
        </a:p>
      </dgm:t>
    </dgm:pt>
    <dgm:pt modelId="{3E49D11D-192D-6443-B06A-953DA301CB90}">
      <dgm:prSet/>
      <dgm:spPr/>
      <dgm:t>
        <a:bodyPr/>
        <a:lstStyle/>
        <a:p>
          <a:r>
            <a:rPr lang="nl-NL"/>
            <a:t>Groep is samengesteld uit 1</a:t>
          </a:r>
          <a:r>
            <a:rPr lang="nl-NL" baseline="30000"/>
            <a:t>ste</a:t>
          </a:r>
          <a:r>
            <a:rPr lang="nl-NL"/>
            <a:t> en hogerejaars studenten van niveau 3 en niveau 4, IT en SD… alles door elkaar.</a:t>
          </a:r>
        </a:p>
      </dgm:t>
    </dgm:pt>
    <dgm:pt modelId="{00FA3909-635E-A44C-938A-D17200D5F8F5}" type="parTrans" cxnId="{347B0F3E-B950-264D-9304-2D4A91BE3387}">
      <dgm:prSet/>
      <dgm:spPr/>
      <dgm:t>
        <a:bodyPr/>
        <a:lstStyle/>
        <a:p>
          <a:endParaRPr lang="nl-NL"/>
        </a:p>
      </dgm:t>
    </dgm:pt>
    <dgm:pt modelId="{9C51D3E2-A826-7344-8F54-08CB1AFBF3AD}" type="sibTrans" cxnId="{347B0F3E-B950-264D-9304-2D4A91BE3387}">
      <dgm:prSet/>
      <dgm:spPr/>
      <dgm:t>
        <a:bodyPr/>
        <a:lstStyle/>
        <a:p>
          <a:endParaRPr lang="nl-NL"/>
        </a:p>
      </dgm:t>
    </dgm:pt>
    <dgm:pt modelId="{61852B21-654C-C54C-88D8-15ED38927DBB}">
      <dgm:prSet/>
      <dgm:spPr/>
      <dgm:t>
        <a:bodyPr/>
        <a:lstStyle/>
        <a:p>
          <a:r>
            <a:rPr lang="nl-NL"/>
            <a:t>Doel is leren samenwerken en van elkaar leren.</a:t>
          </a:r>
        </a:p>
      </dgm:t>
    </dgm:pt>
    <dgm:pt modelId="{1905236E-919E-6B41-91DD-8D7DFCEA5529}" type="parTrans" cxnId="{9F4BBA48-5579-174A-9C77-E2D16B77CDAA}">
      <dgm:prSet/>
      <dgm:spPr/>
      <dgm:t>
        <a:bodyPr/>
        <a:lstStyle/>
        <a:p>
          <a:endParaRPr lang="nl-NL"/>
        </a:p>
      </dgm:t>
    </dgm:pt>
    <dgm:pt modelId="{6E2309D1-4900-CD4B-AFD3-C1C014869D07}" type="sibTrans" cxnId="{9F4BBA48-5579-174A-9C77-E2D16B77CDAA}">
      <dgm:prSet/>
      <dgm:spPr/>
      <dgm:t>
        <a:bodyPr/>
        <a:lstStyle/>
        <a:p>
          <a:endParaRPr lang="nl-NL"/>
        </a:p>
      </dgm:t>
    </dgm:pt>
    <dgm:pt modelId="{68C7439D-0717-A048-BF98-9F07A900B816}" type="pres">
      <dgm:prSet presAssocID="{99669564-C444-DD4C-9E0B-FA72D9ABB659}" presName="compositeShape" presStyleCnt="0">
        <dgm:presLayoutVars>
          <dgm:chMax val="7"/>
          <dgm:dir/>
          <dgm:resizeHandles val="exact"/>
        </dgm:presLayoutVars>
      </dgm:prSet>
      <dgm:spPr/>
    </dgm:pt>
    <dgm:pt modelId="{E1237286-914A-B84A-8C18-D4FE8C4B7DC9}" type="pres">
      <dgm:prSet presAssocID="{33BC8F67-2FF2-2D46-AACC-C7F1853B3368}" presName="circ1" presStyleLbl="vennNode1" presStyleIdx="0" presStyleCnt="3"/>
      <dgm:spPr/>
    </dgm:pt>
    <dgm:pt modelId="{F27DE3C7-4979-FD4F-A57A-90840C3D279D}" type="pres">
      <dgm:prSet presAssocID="{33BC8F67-2FF2-2D46-AACC-C7F1853B3368}" presName="circ1Tx" presStyleLbl="revTx" presStyleIdx="0" presStyleCnt="0">
        <dgm:presLayoutVars>
          <dgm:chMax val="0"/>
          <dgm:chPref val="0"/>
          <dgm:bulletEnabled val="1"/>
        </dgm:presLayoutVars>
      </dgm:prSet>
      <dgm:spPr/>
    </dgm:pt>
    <dgm:pt modelId="{DB67201B-3521-CA48-9CFD-FECF384A69B8}" type="pres">
      <dgm:prSet presAssocID="{3E49D11D-192D-6443-B06A-953DA301CB90}" presName="circ2" presStyleLbl="vennNode1" presStyleIdx="1" presStyleCnt="3"/>
      <dgm:spPr/>
    </dgm:pt>
    <dgm:pt modelId="{653A033B-009A-8C47-9CE0-3504FF945445}" type="pres">
      <dgm:prSet presAssocID="{3E49D11D-192D-6443-B06A-953DA301CB90}" presName="circ2Tx" presStyleLbl="revTx" presStyleIdx="0" presStyleCnt="0">
        <dgm:presLayoutVars>
          <dgm:chMax val="0"/>
          <dgm:chPref val="0"/>
          <dgm:bulletEnabled val="1"/>
        </dgm:presLayoutVars>
      </dgm:prSet>
      <dgm:spPr/>
    </dgm:pt>
    <dgm:pt modelId="{B7BA7347-CDBB-6B49-826D-C9ABCBB6D461}" type="pres">
      <dgm:prSet presAssocID="{61852B21-654C-C54C-88D8-15ED38927DBB}" presName="circ3" presStyleLbl="vennNode1" presStyleIdx="2" presStyleCnt="3"/>
      <dgm:spPr/>
    </dgm:pt>
    <dgm:pt modelId="{62FEAA9D-08AC-A34B-8A34-8695ED1BAEA0}" type="pres">
      <dgm:prSet presAssocID="{61852B21-654C-C54C-88D8-15ED38927DBB}" presName="circ3Tx" presStyleLbl="revTx" presStyleIdx="0" presStyleCnt="0">
        <dgm:presLayoutVars>
          <dgm:chMax val="0"/>
          <dgm:chPref val="0"/>
          <dgm:bulletEnabled val="1"/>
        </dgm:presLayoutVars>
      </dgm:prSet>
      <dgm:spPr/>
    </dgm:pt>
  </dgm:ptLst>
  <dgm:cxnLst>
    <dgm:cxn modelId="{DB60A00B-6B58-904F-8D6F-8A9A6906EE4A}" type="presOf" srcId="{61852B21-654C-C54C-88D8-15ED38927DBB}" destId="{62FEAA9D-08AC-A34B-8A34-8695ED1BAEA0}" srcOrd="1" destOrd="0" presId="urn:microsoft.com/office/officeart/2005/8/layout/venn1"/>
    <dgm:cxn modelId="{CE7C882E-D68E-9F4F-986E-63AAA6EC3AF9}" srcId="{99669564-C444-DD4C-9E0B-FA72D9ABB659}" destId="{33BC8F67-2FF2-2D46-AACC-C7F1853B3368}" srcOrd="0" destOrd="0" parTransId="{43848553-83C0-4041-930E-415F5661CC1B}" sibTransId="{C451E8C7-EFAF-214B-B604-FF73FA75B9E9}"/>
    <dgm:cxn modelId="{347B0F3E-B950-264D-9304-2D4A91BE3387}" srcId="{99669564-C444-DD4C-9E0B-FA72D9ABB659}" destId="{3E49D11D-192D-6443-B06A-953DA301CB90}" srcOrd="1" destOrd="0" parTransId="{00FA3909-635E-A44C-938A-D17200D5F8F5}" sibTransId="{9C51D3E2-A826-7344-8F54-08CB1AFBF3AD}"/>
    <dgm:cxn modelId="{DE8C675F-4E89-F941-B711-328D8D40C1A7}" type="presOf" srcId="{33BC8F67-2FF2-2D46-AACC-C7F1853B3368}" destId="{F27DE3C7-4979-FD4F-A57A-90840C3D279D}" srcOrd="1" destOrd="0" presId="urn:microsoft.com/office/officeart/2005/8/layout/venn1"/>
    <dgm:cxn modelId="{9F4BBA48-5579-174A-9C77-E2D16B77CDAA}" srcId="{99669564-C444-DD4C-9E0B-FA72D9ABB659}" destId="{61852B21-654C-C54C-88D8-15ED38927DBB}" srcOrd="2" destOrd="0" parTransId="{1905236E-919E-6B41-91DD-8D7DFCEA5529}" sibTransId="{6E2309D1-4900-CD4B-AFD3-C1C014869D07}"/>
    <dgm:cxn modelId="{22441A72-8297-E34C-B8C4-67B92A2BA724}" type="presOf" srcId="{33BC8F67-2FF2-2D46-AACC-C7F1853B3368}" destId="{E1237286-914A-B84A-8C18-D4FE8C4B7DC9}" srcOrd="0" destOrd="0" presId="urn:microsoft.com/office/officeart/2005/8/layout/venn1"/>
    <dgm:cxn modelId="{E88E7E8D-2923-534C-BE12-1D9FAF74CCB1}" type="presOf" srcId="{3E49D11D-192D-6443-B06A-953DA301CB90}" destId="{DB67201B-3521-CA48-9CFD-FECF384A69B8}" srcOrd="0" destOrd="0" presId="urn:microsoft.com/office/officeart/2005/8/layout/venn1"/>
    <dgm:cxn modelId="{CD985EA3-71AD-9446-978C-583681617EF1}" type="presOf" srcId="{61852B21-654C-C54C-88D8-15ED38927DBB}" destId="{B7BA7347-CDBB-6B49-826D-C9ABCBB6D461}" srcOrd="0" destOrd="0" presId="urn:microsoft.com/office/officeart/2005/8/layout/venn1"/>
    <dgm:cxn modelId="{E105E9CF-E782-A041-B271-361AEAE86B82}" type="presOf" srcId="{99669564-C444-DD4C-9E0B-FA72D9ABB659}" destId="{68C7439D-0717-A048-BF98-9F07A900B816}" srcOrd="0" destOrd="0" presId="urn:microsoft.com/office/officeart/2005/8/layout/venn1"/>
    <dgm:cxn modelId="{B4C3E6E2-FA7B-2246-9AE5-340FC9147AA3}" type="presOf" srcId="{3E49D11D-192D-6443-B06A-953DA301CB90}" destId="{653A033B-009A-8C47-9CE0-3504FF945445}" srcOrd="1" destOrd="0" presId="urn:microsoft.com/office/officeart/2005/8/layout/venn1"/>
    <dgm:cxn modelId="{C0FF7178-BD51-9C4A-89BC-20DAE534BFD6}" type="presParOf" srcId="{68C7439D-0717-A048-BF98-9F07A900B816}" destId="{E1237286-914A-B84A-8C18-D4FE8C4B7DC9}" srcOrd="0" destOrd="0" presId="urn:microsoft.com/office/officeart/2005/8/layout/venn1"/>
    <dgm:cxn modelId="{779935EB-217B-4F46-9A5B-682D4FD667AF}" type="presParOf" srcId="{68C7439D-0717-A048-BF98-9F07A900B816}" destId="{F27DE3C7-4979-FD4F-A57A-90840C3D279D}" srcOrd="1" destOrd="0" presId="urn:microsoft.com/office/officeart/2005/8/layout/venn1"/>
    <dgm:cxn modelId="{69BA41FB-130C-1B41-BE90-E26926D1165B}" type="presParOf" srcId="{68C7439D-0717-A048-BF98-9F07A900B816}" destId="{DB67201B-3521-CA48-9CFD-FECF384A69B8}" srcOrd="2" destOrd="0" presId="urn:microsoft.com/office/officeart/2005/8/layout/venn1"/>
    <dgm:cxn modelId="{9CAFCFEC-48CA-ED4C-8EE3-CA0210E07B09}" type="presParOf" srcId="{68C7439D-0717-A048-BF98-9F07A900B816}" destId="{653A033B-009A-8C47-9CE0-3504FF945445}" srcOrd="3" destOrd="0" presId="urn:microsoft.com/office/officeart/2005/8/layout/venn1"/>
    <dgm:cxn modelId="{109069C0-EAB2-4C48-8B43-A5306CF817F6}" type="presParOf" srcId="{68C7439D-0717-A048-BF98-9F07A900B816}" destId="{B7BA7347-CDBB-6B49-826D-C9ABCBB6D461}" srcOrd="4" destOrd="0" presId="urn:microsoft.com/office/officeart/2005/8/layout/venn1"/>
    <dgm:cxn modelId="{1A79F3BC-56B3-9E4C-A4C5-40717B999983}" type="presParOf" srcId="{68C7439D-0717-A048-BF98-9F07A900B816}" destId="{62FEAA9D-08AC-A34B-8A34-8695ED1BAEA0}"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6C5CE6-073F-F34F-BCA9-F4375463340E}" type="doc">
      <dgm:prSet loTypeId="urn:microsoft.com/office/officeart/2005/8/layout/chevron2" loCatId="" qsTypeId="urn:microsoft.com/office/officeart/2005/8/quickstyle/3d4" qsCatId="3D" csTypeId="urn:microsoft.com/office/officeart/2005/8/colors/accent1_2" csCatId="accent1" phldr="1"/>
      <dgm:spPr/>
      <dgm:t>
        <a:bodyPr/>
        <a:lstStyle/>
        <a:p>
          <a:endParaRPr lang="nl-NL"/>
        </a:p>
      </dgm:t>
    </dgm:pt>
    <dgm:pt modelId="{2A3A55AD-55B8-1C4D-AE0B-C602EC186B82}">
      <dgm:prSet/>
      <dgm:spPr/>
      <dgm:t>
        <a:bodyPr/>
        <a:lstStyle/>
        <a:p>
          <a:endParaRPr lang="nl-NL" dirty="0"/>
        </a:p>
      </dgm:t>
    </dgm:pt>
    <dgm:pt modelId="{49E9ADDD-2488-2345-8416-A5986B55D567}" type="parTrans" cxnId="{7EDD89E6-B764-3540-AE51-F4C48D7623AA}">
      <dgm:prSet/>
      <dgm:spPr/>
      <dgm:t>
        <a:bodyPr/>
        <a:lstStyle/>
        <a:p>
          <a:endParaRPr lang="nl-NL"/>
        </a:p>
      </dgm:t>
    </dgm:pt>
    <dgm:pt modelId="{8D71B62F-2506-FA47-BC21-5448F14B3DAB}" type="sibTrans" cxnId="{7EDD89E6-B764-3540-AE51-F4C48D7623AA}">
      <dgm:prSet/>
      <dgm:spPr/>
      <dgm:t>
        <a:bodyPr/>
        <a:lstStyle/>
        <a:p>
          <a:endParaRPr lang="nl-NL"/>
        </a:p>
      </dgm:t>
    </dgm:pt>
    <dgm:pt modelId="{6E29941B-117E-7341-92EA-980F50BFDE7A}">
      <dgm:prSet/>
      <dgm:spPr>
        <a:solidFill>
          <a:schemeClr val="accent3"/>
        </a:solidFill>
      </dgm:spPr>
      <dgm:t>
        <a:bodyPr/>
        <a:lstStyle/>
        <a:p>
          <a:endParaRPr lang="nl-NL" dirty="0"/>
        </a:p>
      </dgm:t>
    </dgm:pt>
    <dgm:pt modelId="{F110088E-2214-7C4F-8034-CBFC4CD2DD24}" type="parTrans" cxnId="{F3E046D9-828F-1741-89EB-3E92618210C7}">
      <dgm:prSet/>
      <dgm:spPr/>
      <dgm:t>
        <a:bodyPr/>
        <a:lstStyle/>
        <a:p>
          <a:endParaRPr lang="nl-NL"/>
        </a:p>
      </dgm:t>
    </dgm:pt>
    <dgm:pt modelId="{04D911C2-D908-8542-86DE-604A4ADF9742}" type="sibTrans" cxnId="{F3E046D9-828F-1741-89EB-3E92618210C7}">
      <dgm:prSet/>
      <dgm:spPr/>
      <dgm:t>
        <a:bodyPr/>
        <a:lstStyle/>
        <a:p>
          <a:endParaRPr lang="nl-NL"/>
        </a:p>
      </dgm:t>
    </dgm:pt>
    <dgm:pt modelId="{8D18CBA8-AC53-CB48-9089-DD8240A814DE}">
      <dgm:prSet/>
      <dgm:spPr/>
      <dgm:t>
        <a:bodyPr/>
        <a:lstStyle/>
        <a:p>
          <a:endParaRPr lang="nl-NL" dirty="0"/>
        </a:p>
      </dgm:t>
    </dgm:pt>
    <dgm:pt modelId="{2FCCAD84-E800-664B-B438-6F95F3C81A77}" type="parTrans" cxnId="{8BC0D419-B8EC-1740-96DC-0FEEE3B396DA}">
      <dgm:prSet/>
      <dgm:spPr/>
      <dgm:t>
        <a:bodyPr/>
        <a:lstStyle/>
        <a:p>
          <a:endParaRPr lang="nl-NL"/>
        </a:p>
      </dgm:t>
    </dgm:pt>
    <dgm:pt modelId="{466EFA11-9254-7448-BC43-3EA71A63C8F4}" type="sibTrans" cxnId="{8BC0D419-B8EC-1740-96DC-0FEEE3B396DA}">
      <dgm:prSet/>
      <dgm:spPr/>
      <dgm:t>
        <a:bodyPr/>
        <a:lstStyle/>
        <a:p>
          <a:endParaRPr lang="nl-NL"/>
        </a:p>
      </dgm:t>
    </dgm:pt>
    <dgm:pt modelId="{24456BD9-3D5D-A044-A34F-3578C7130F61}">
      <dgm:prSet/>
      <dgm:spPr>
        <a:solidFill>
          <a:schemeClr val="accent3"/>
        </a:solidFill>
      </dgm:spPr>
      <dgm:t>
        <a:bodyPr/>
        <a:lstStyle/>
        <a:p>
          <a:endParaRPr lang="nl-NL" dirty="0"/>
        </a:p>
      </dgm:t>
    </dgm:pt>
    <dgm:pt modelId="{790E9FCF-9742-294D-855C-18621669AD50}" type="parTrans" cxnId="{84C66B5F-A833-954D-8572-953F99069C83}">
      <dgm:prSet/>
      <dgm:spPr/>
      <dgm:t>
        <a:bodyPr/>
        <a:lstStyle/>
        <a:p>
          <a:endParaRPr lang="nl-NL"/>
        </a:p>
      </dgm:t>
    </dgm:pt>
    <dgm:pt modelId="{C3B8BE30-3CD0-8D47-9FB0-D0E6D01C0E4F}" type="sibTrans" cxnId="{84C66B5F-A833-954D-8572-953F99069C83}">
      <dgm:prSet/>
      <dgm:spPr/>
      <dgm:t>
        <a:bodyPr/>
        <a:lstStyle/>
        <a:p>
          <a:endParaRPr lang="nl-NL"/>
        </a:p>
      </dgm:t>
    </dgm:pt>
    <dgm:pt modelId="{16AE4022-9CA7-DD43-A6F3-9925E47AB6D4}">
      <dgm:prSet/>
      <dgm:spPr/>
      <dgm:t>
        <a:bodyPr/>
        <a:lstStyle/>
        <a:p>
          <a:pPr>
            <a:buNone/>
          </a:pPr>
          <a:r>
            <a:rPr lang="nl-NL" dirty="0"/>
            <a:t>20 weken stage</a:t>
          </a:r>
          <a:br>
            <a:rPr lang="nl-NL" dirty="0"/>
          </a:br>
          <a:r>
            <a:rPr lang="nl-NL" dirty="0"/>
            <a:t> (</a:t>
          </a:r>
          <a:r>
            <a:rPr lang="nl-NL" i="1" dirty="0"/>
            <a:t>geen vakanties maar vrije dagen</a:t>
          </a:r>
          <a:r>
            <a:rPr lang="nl-NL" dirty="0"/>
            <a:t>)</a:t>
          </a:r>
        </a:p>
      </dgm:t>
    </dgm:pt>
    <dgm:pt modelId="{975B2B93-7D2D-B549-8284-BEC6CAFD75E9}" type="parTrans" cxnId="{D1812565-6BC1-8440-9549-6A9064135AE8}">
      <dgm:prSet/>
      <dgm:spPr/>
      <dgm:t>
        <a:bodyPr/>
        <a:lstStyle/>
        <a:p>
          <a:endParaRPr lang="nl-NL"/>
        </a:p>
      </dgm:t>
    </dgm:pt>
    <dgm:pt modelId="{D90D6252-588A-6043-9D46-D1B0C5D20753}" type="sibTrans" cxnId="{D1812565-6BC1-8440-9549-6A9064135AE8}">
      <dgm:prSet/>
      <dgm:spPr/>
      <dgm:t>
        <a:bodyPr/>
        <a:lstStyle/>
        <a:p>
          <a:endParaRPr lang="nl-NL"/>
        </a:p>
      </dgm:t>
    </dgm:pt>
    <dgm:pt modelId="{4E1EEA75-5C70-8F41-A1C5-B4D42181DFF4}">
      <dgm:prSet/>
      <dgm:spPr/>
      <dgm:t>
        <a:bodyPr/>
        <a:lstStyle/>
        <a:p>
          <a:pPr>
            <a:buNone/>
          </a:pPr>
          <a:r>
            <a:rPr lang="nl-NL" dirty="0"/>
            <a:t>9 weken les</a:t>
          </a:r>
        </a:p>
      </dgm:t>
    </dgm:pt>
    <dgm:pt modelId="{2E196757-25BF-764F-A228-009552917BC7}" type="parTrans" cxnId="{95342543-4191-994B-AA46-B7A31F7FA182}">
      <dgm:prSet/>
      <dgm:spPr/>
      <dgm:t>
        <a:bodyPr/>
        <a:lstStyle/>
        <a:p>
          <a:endParaRPr lang="nl-NL"/>
        </a:p>
      </dgm:t>
    </dgm:pt>
    <dgm:pt modelId="{FFF44CBA-9F42-1F48-915F-4E5B4069787B}" type="sibTrans" cxnId="{95342543-4191-994B-AA46-B7A31F7FA182}">
      <dgm:prSet/>
      <dgm:spPr/>
      <dgm:t>
        <a:bodyPr/>
        <a:lstStyle/>
        <a:p>
          <a:endParaRPr lang="nl-NL"/>
        </a:p>
      </dgm:t>
    </dgm:pt>
    <dgm:pt modelId="{DAC53285-F392-294F-AA4C-F7021E47BD34}">
      <dgm:prSet/>
      <dgm:spPr/>
      <dgm:t>
        <a:bodyPr/>
        <a:lstStyle/>
        <a:p>
          <a:pPr>
            <a:buNone/>
          </a:pPr>
          <a:r>
            <a:rPr lang="nl-NL" dirty="0"/>
            <a:t>Projectweek en voortgangsgesprek</a:t>
          </a:r>
        </a:p>
      </dgm:t>
    </dgm:pt>
    <dgm:pt modelId="{14615523-AF89-1742-BCAD-40464DFF9D32}" type="parTrans" cxnId="{652267E6-3B76-AE40-A101-9967570940FD}">
      <dgm:prSet/>
      <dgm:spPr/>
      <dgm:t>
        <a:bodyPr/>
        <a:lstStyle/>
        <a:p>
          <a:endParaRPr lang="nl-NL"/>
        </a:p>
      </dgm:t>
    </dgm:pt>
    <dgm:pt modelId="{96FB67FF-FD1A-4849-BCFF-02BDC0D8D268}" type="sibTrans" cxnId="{652267E6-3B76-AE40-A101-9967570940FD}">
      <dgm:prSet/>
      <dgm:spPr/>
      <dgm:t>
        <a:bodyPr/>
        <a:lstStyle/>
        <a:p>
          <a:endParaRPr lang="nl-NL"/>
        </a:p>
      </dgm:t>
    </dgm:pt>
    <dgm:pt modelId="{80B4943E-5C01-7C43-80AC-F76B4BDE8B82}">
      <dgm:prSet/>
      <dgm:spPr/>
      <dgm:t>
        <a:bodyPr/>
        <a:lstStyle/>
        <a:p>
          <a:pPr>
            <a:buNone/>
          </a:pPr>
          <a:r>
            <a:rPr lang="nl-NL" dirty="0"/>
            <a:t>10 weken lessen en examens</a:t>
          </a:r>
        </a:p>
      </dgm:t>
    </dgm:pt>
    <dgm:pt modelId="{5913D814-347A-1545-B948-96F0B283B0BB}" type="parTrans" cxnId="{B1CB064D-D0F4-5748-835E-591B89098579}">
      <dgm:prSet/>
      <dgm:spPr/>
      <dgm:t>
        <a:bodyPr/>
        <a:lstStyle/>
        <a:p>
          <a:endParaRPr lang="nl-NL"/>
        </a:p>
      </dgm:t>
    </dgm:pt>
    <dgm:pt modelId="{621B89DD-9A86-5542-8E82-91937CB0A628}" type="sibTrans" cxnId="{B1CB064D-D0F4-5748-835E-591B89098579}">
      <dgm:prSet/>
      <dgm:spPr/>
      <dgm:t>
        <a:bodyPr/>
        <a:lstStyle/>
        <a:p>
          <a:endParaRPr lang="nl-NL"/>
        </a:p>
      </dgm:t>
    </dgm:pt>
    <dgm:pt modelId="{62D1D98A-4DB7-E446-95EC-FB0843460FFE}" type="pres">
      <dgm:prSet presAssocID="{396C5CE6-073F-F34F-BCA9-F4375463340E}" presName="linearFlow" presStyleCnt="0">
        <dgm:presLayoutVars>
          <dgm:dir/>
          <dgm:animLvl val="lvl"/>
          <dgm:resizeHandles val="exact"/>
        </dgm:presLayoutVars>
      </dgm:prSet>
      <dgm:spPr/>
    </dgm:pt>
    <dgm:pt modelId="{6B137881-D133-F947-9D3E-295955A59749}" type="pres">
      <dgm:prSet presAssocID="{2A3A55AD-55B8-1C4D-AE0B-C602EC186B82}" presName="composite" presStyleCnt="0"/>
      <dgm:spPr/>
    </dgm:pt>
    <dgm:pt modelId="{84BF11C8-B7A3-BD47-8601-2144625A19C2}" type="pres">
      <dgm:prSet presAssocID="{2A3A55AD-55B8-1C4D-AE0B-C602EC186B82}" presName="parentText" presStyleLbl="alignNode1" presStyleIdx="0" presStyleCnt="4" custLinFactNeighborX="0" custLinFactNeighborY="15189">
        <dgm:presLayoutVars>
          <dgm:chMax val="1"/>
          <dgm:bulletEnabled val="1"/>
        </dgm:presLayoutVars>
      </dgm:prSet>
      <dgm:spPr/>
    </dgm:pt>
    <dgm:pt modelId="{8996D7AB-96EC-7941-966C-22D7F19B0667}" type="pres">
      <dgm:prSet presAssocID="{2A3A55AD-55B8-1C4D-AE0B-C602EC186B82}" presName="descendantText" presStyleLbl="alignAcc1" presStyleIdx="0" presStyleCnt="4" custLinFactNeighborX="0" custLinFactNeighborY="23368">
        <dgm:presLayoutVars>
          <dgm:bulletEnabled val="1"/>
        </dgm:presLayoutVars>
      </dgm:prSet>
      <dgm:spPr/>
    </dgm:pt>
    <dgm:pt modelId="{2D8671BB-AC1C-2C4B-A622-19D946B81A46}" type="pres">
      <dgm:prSet presAssocID="{8D71B62F-2506-FA47-BC21-5448F14B3DAB}" presName="sp" presStyleCnt="0"/>
      <dgm:spPr/>
    </dgm:pt>
    <dgm:pt modelId="{78F1BFCD-491D-4840-8410-C778E20F6C43}" type="pres">
      <dgm:prSet presAssocID="{6E29941B-117E-7341-92EA-980F50BFDE7A}" presName="composite" presStyleCnt="0"/>
      <dgm:spPr/>
    </dgm:pt>
    <dgm:pt modelId="{0A17DD02-D822-7B4E-92F4-193B25CAB3DC}" type="pres">
      <dgm:prSet presAssocID="{6E29941B-117E-7341-92EA-980F50BFDE7A}" presName="parentText" presStyleLbl="alignNode1" presStyleIdx="1" presStyleCnt="4" custLinFactNeighborX="0" custLinFactNeighborY="15189">
        <dgm:presLayoutVars>
          <dgm:chMax val="1"/>
          <dgm:bulletEnabled val="1"/>
        </dgm:presLayoutVars>
      </dgm:prSet>
      <dgm:spPr/>
    </dgm:pt>
    <dgm:pt modelId="{ADA4248F-0C29-BE45-9CD1-2C669491A1E7}" type="pres">
      <dgm:prSet presAssocID="{6E29941B-117E-7341-92EA-980F50BFDE7A}" presName="descendantText" presStyleLbl="alignAcc1" presStyleIdx="1" presStyleCnt="4" custLinFactNeighborX="0" custLinFactNeighborY="23368">
        <dgm:presLayoutVars>
          <dgm:bulletEnabled val="1"/>
        </dgm:presLayoutVars>
      </dgm:prSet>
      <dgm:spPr/>
    </dgm:pt>
    <dgm:pt modelId="{BE221160-CCA7-584B-878B-533A8F7A0F73}" type="pres">
      <dgm:prSet presAssocID="{04D911C2-D908-8542-86DE-604A4ADF9742}" presName="sp" presStyleCnt="0"/>
      <dgm:spPr/>
    </dgm:pt>
    <dgm:pt modelId="{E7EF2720-BD35-FD4A-ADA2-D464B589E97E}" type="pres">
      <dgm:prSet presAssocID="{8D18CBA8-AC53-CB48-9089-DD8240A814DE}" presName="composite" presStyleCnt="0"/>
      <dgm:spPr/>
    </dgm:pt>
    <dgm:pt modelId="{613A5AFA-78E3-4148-9654-2630D80DEC60}" type="pres">
      <dgm:prSet presAssocID="{8D18CBA8-AC53-CB48-9089-DD8240A814DE}" presName="parentText" presStyleLbl="alignNode1" presStyleIdx="2" presStyleCnt="4" custLinFactNeighborY="5575">
        <dgm:presLayoutVars>
          <dgm:chMax val="1"/>
          <dgm:bulletEnabled val="1"/>
        </dgm:presLayoutVars>
      </dgm:prSet>
      <dgm:spPr/>
    </dgm:pt>
    <dgm:pt modelId="{A5265BB7-B289-7948-B3A9-845370419C43}" type="pres">
      <dgm:prSet presAssocID="{8D18CBA8-AC53-CB48-9089-DD8240A814DE}" presName="descendantText" presStyleLbl="alignAcc1" presStyleIdx="2" presStyleCnt="4" custLinFactNeighborY="11263">
        <dgm:presLayoutVars>
          <dgm:bulletEnabled val="1"/>
        </dgm:presLayoutVars>
      </dgm:prSet>
      <dgm:spPr/>
    </dgm:pt>
    <dgm:pt modelId="{EE25A82B-9157-9748-A1F1-2CBD1F179DB6}" type="pres">
      <dgm:prSet presAssocID="{466EFA11-9254-7448-BC43-3EA71A63C8F4}" presName="sp" presStyleCnt="0"/>
      <dgm:spPr/>
    </dgm:pt>
    <dgm:pt modelId="{6C4C0C7F-F550-EC47-8A39-0208DADC5990}" type="pres">
      <dgm:prSet presAssocID="{24456BD9-3D5D-A044-A34F-3578C7130F61}" presName="composite" presStyleCnt="0"/>
      <dgm:spPr/>
    </dgm:pt>
    <dgm:pt modelId="{608F969D-5177-7843-A838-0A817140AB97}" type="pres">
      <dgm:prSet presAssocID="{24456BD9-3D5D-A044-A34F-3578C7130F61}" presName="parentText" presStyleLbl="alignNode1" presStyleIdx="3" presStyleCnt="4" custLinFactNeighborX="0" custLinFactNeighborY="15189">
        <dgm:presLayoutVars>
          <dgm:chMax val="1"/>
          <dgm:bulletEnabled val="1"/>
        </dgm:presLayoutVars>
      </dgm:prSet>
      <dgm:spPr/>
    </dgm:pt>
    <dgm:pt modelId="{2F6264D2-7D45-0245-B979-3A60980B447D}" type="pres">
      <dgm:prSet presAssocID="{24456BD9-3D5D-A044-A34F-3578C7130F61}" presName="descendantText" presStyleLbl="alignAcc1" presStyleIdx="3" presStyleCnt="4" custLinFactNeighborY="1847">
        <dgm:presLayoutVars>
          <dgm:bulletEnabled val="1"/>
        </dgm:presLayoutVars>
      </dgm:prSet>
      <dgm:spPr/>
    </dgm:pt>
  </dgm:ptLst>
  <dgm:cxnLst>
    <dgm:cxn modelId="{B0B66405-85CB-1342-9C03-F52DD2E966B5}" type="presOf" srcId="{4E1EEA75-5C70-8F41-A1C5-B4D42181DFF4}" destId="{ADA4248F-0C29-BE45-9CD1-2C669491A1E7}" srcOrd="0" destOrd="0" presId="urn:microsoft.com/office/officeart/2005/8/layout/chevron2"/>
    <dgm:cxn modelId="{8985740A-7E7E-1945-A58E-8C9656CEA345}" type="presOf" srcId="{80B4943E-5C01-7C43-80AC-F76B4BDE8B82}" destId="{2F6264D2-7D45-0245-B979-3A60980B447D}" srcOrd="0" destOrd="0" presId="urn:microsoft.com/office/officeart/2005/8/layout/chevron2"/>
    <dgm:cxn modelId="{59D69414-E59C-7243-A21D-72E52DF6F572}" type="presOf" srcId="{6E29941B-117E-7341-92EA-980F50BFDE7A}" destId="{0A17DD02-D822-7B4E-92F4-193B25CAB3DC}" srcOrd="0" destOrd="0" presId="urn:microsoft.com/office/officeart/2005/8/layout/chevron2"/>
    <dgm:cxn modelId="{8BC0D419-B8EC-1740-96DC-0FEEE3B396DA}" srcId="{396C5CE6-073F-F34F-BCA9-F4375463340E}" destId="{8D18CBA8-AC53-CB48-9089-DD8240A814DE}" srcOrd="2" destOrd="0" parTransId="{2FCCAD84-E800-664B-B438-6F95F3C81A77}" sibTransId="{466EFA11-9254-7448-BC43-3EA71A63C8F4}"/>
    <dgm:cxn modelId="{151FCB32-5E9A-6040-B20B-22C078DB5872}" type="presOf" srcId="{DAC53285-F392-294F-AA4C-F7021E47BD34}" destId="{A5265BB7-B289-7948-B3A9-845370419C43}" srcOrd="0" destOrd="0" presId="urn:microsoft.com/office/officeart/2005/8/layout/chevron2"/>
    <dgm:cxn modelId="{84C66B5F-A833-954D-8572-953F99069C83}" srcId="{396C5CE6-073F-F34F-BCA9-F4375463340E}" destId="{24456BD9-3D5D-A044-A34F-3578C7130F61}" srcOrd="3" destOrd="0" parTransId="{790E9FCF-9742-294D-855C-18621669AD50}" sibTransId="{C3B8BE30-3CD0-8D47-9FB0-D0E6D01C0E4F}"/>
    <dgm:cxn modelId="{95342543-4191-994B-AA46-B7A31F7FA182}" srcId="{6E29941B-117E-7341-92EA-980F50BFDE7A}" destId="{4E1EEA75-5C70-8F41-A1C5-B4D42181DFF4}" srcOrd="0" destOrd="0" parTransId="{2E196757-25BF-764F-A228-009552917BC7}" sibTransId="{FFF44CBA-9F42-1F48-915F-4E5B4069787B}"/>
    <dgm:cxn modelId="{D1812565-6BC1-8440-9549-6A9064135AE8}" srcId="{2A3A55AD-55B8-1C4D-AE0B-C602EC186B82}" destId="{16AE4022-9CA7-DD43-A6F3-9925E47AB6D4}" srcOrd="0" destOrd="0" parTransId="{975B2B93-7D2D-B549-8284-BEC6CAFD75E9}" sibTransId="{D90D6252-588A-6043-9D46-D1B0C5D20753}"/>
    <dgm:cxn modelId="{7257EA6C-6AAE-F946-B317-5318473C26FA}" type="presOf" srcId="{24456BD9-3D5D-A044-A34F-3578C7130F61}" destId="{608F969D-5177-7843-A838-0A817140AB97}" srcOrd="0" destOrd="0" presId="urn:microsoft.com/office/officeart/2005/8/layout/chevron2"/>
    <dgm:cxn modelId="{B1CB064D-D0F4-5748-835E-591B89098579}" srcId="{24456BD9-3D5D-A044-A34F-3578C7130F61}" destId="{80B4943E-5C01-7C43-80AC-F76B4BDE8B82}" srcOrd="0" destOrd="0" parTransId="{5913D814-347A-1545-B948-96F0B283B0BB}" sibTransId="{621B89DD-9A86-5542-8E82-91937CB0A628}"/>
    <dgm:cxn modelId="{F175689D-D88F-6247-9A91-49B317FDF2A2}" type="presOf" srcId="{16AE4022-9CA7-DD43-A6F3-9925E47AB6D4}" destId="{8996D7AB-96EC-7941-966C-22D7F19B0667}" srcOrd="0" destOrd="0" presId="urn:microsoft.com/office/officeart/2005/8/layout/chevron2"/>
    <dgm:cxn modelId="{463DC3A7-6867-6840-B899-DF686321F58F}" type="presOf" srcId="{2A3A55AD-55B8-1C4D-AE0B-C602EC186B82}" destId="{84BF11C8-B7A3-BD47-8601-2144625A19C2}" srcOrd="0" destOrd="0" presId="urn:microsoft.com/office/officeart/2005/8/layout/chevron2"/>
    <dgm:cxn modelId="{6B49ECC4-518A-FE48-89BE-E2803AB2512D}" type="presOf" srcId="{396C5CE6-073F-F34F-BCA9-F4375463340E}" destId="{62D1D98A-4DB7-E446-95EC-FB0843460FFE}" srcOrd="0" destOrd="0" presId="urn:microsoft.com/office/officeart/2005/8/layout/chevron2"/>
    <dgm:cxn modelId="{0E4771C9-343A-7D41-9D6F-16CB1E8459BB}" type="presOf" srcId="{8D18CBA8-AC53-CB48-9089-DD8240A814DE}" destId="{613A5AFA-78E3-4148-9654-2630D80DEC60}" srcOrd="0" destOrd="0" presId="urn:microsoft.com/office/officeart/2005/8/layout/chevron2"/>
    <dgm:cxn modelId="{F3E046D9-828F-1741-89EB-3E92618210C7}" srcId="{396C5CE6-073F-F34F-BCA9-F4375463340E}" destId="{6E29941B-117E-7341-92EA-980F50BFDE7A}" srcOrd="1" destOrd="0" parTransId="{F110088E-2214-7C4F-8034-CBFC4CD2DD24}" sibTransId="{04D911C2-D908-8542-86DE-604A4ADF9742}"/>
    <dgm:cxn modelId="{652267E6-3B76-AE40-A101-9967570940FD}" srcId="{8D18CBA8-AC53-CB48-9089-DD8240A814DE}" destId="{DAC53285-F392-294F-AA4C-F7021E47BD34}" srcOrd="0" destOrd="0" parTransId="{14615523-AF89-1742-BCAD-40464DFF9D32}" sibTransId="{96FB67FF-FD1A-4849-BCFF-02BDC0D8D268}"/>
    <dgm:cxn modelId="{7EDD89E6-B764-3540-AE51-F4C48D7623AA}" srcId="{396C5CE6-073F-F34F-BCA9-F4375463340E}" destId="{2A3A55AD-55B8-1C4D-AE0B-C602EC186B82}" srcOrd="0" destOrd="0" parTransId="{49E9ADDD-2488-2345-8416-A5986B55D567}" sibTransId="{8D71B62F-2506-FA47-BC21-5448F14B3DAB}"/>
    <dgm:cxn modelId="{14B299C7-C045-0F4C-98C1-65B8B281888F}" type="presParOf" srcId="{62D1D98A-4DB7-E446-95EC-FB0843460FFE}" destId="{6B137881-D133-F947-9D3E-295955A59749}" srcOrd="0" destOrd="0" presId="urn:microsoft.com/office/officeart/2005/8/layout/chevron2"/>
    <dgm:cxn modelId="{7F768B80-0969-0041-9963-EFCC167E7BA0}" type="presParOf" srcId="{6B137881-D133-F947-9D3E-295955A59749}" destId="{84BF11C8-B7A3-BD47-8601-2144625A19C2}" srcOrd="0" destOrd="0" presId="urn:microsoft.com/office/officeart/2005/8/layout/chevron2"/>
    <dgm:cxn modelId="{46479A15-671A-BF42-A2B6-61D36C8DC61B}" type="presParOf" srcId="{6B137881-D133-F947-9D3E-295955A59749}" destId="{8996D7AB-96EC-7941-966C-22D7F19B0667}" srcOrd="1" destOrd="0" presId="urn:microsoft.com/office/officeart/2005/8/layout/chevron2"/>
    <dgm:cxn modelId="{C6A905BD-4DDA-3542-9958-6C09BB2954F4}" type="presParOf" srcId="{62D1D98A-4DB7-E446-95EC-FB0843460FFE}" destId="{2D8671BB-AC1C-2C4B-A622-19D946B81A46}" srcOrd="1" destOrd="0" presId="urn:microsoft.com/office/officeart/2005/8/layout/chevron2"/>
    <dgm:cxn modelId="{D36BD514-686C-804E-B2AF-77DCB5420917}" type="presParOf" srcId="{62D1D98A-4DB7-E446-95EC-FB0843460FFE}" destId="{78F1BFCD-491D-4840-8410-C778E20F6C43}" srcOrd="2" destOrd="0" presId="urn:microsoft.com/office/officeart/2005/8/layout/chevron2"/>
    <dgm:cxn modelId="{0C0E39CD-4B2F-D047-9200-BCCA47BEEB91}" type="presParOf" srcId="{78F1BFCD-491D-4840-8410-C778E20F6C43}" destId="{0A17DD02-D822-7B4E-92F4-193B25CAB3DC}" srcOrd="0" destOrd="0" presId="urn:microsoft.com/office/officeart/2005/8/layout/chevron2"/>
    <dgm:cxn modelId="{D9B46BFC-E0E0-D440-BD2C-DBFE90C2EB91}" type="presParOf" srcId="{78F1BFCD-491D-4840-8410-C778E20F6C43}" destId="{ADA4248F-0C29-BE45-9CD1-2C669491A1E7}" srcOrd="1" destOrd="0" presId="urn:microsoft.com/office/officeart/2005/8/layout/chevron2"/>
    <dgm:cxn modelId="{565CEC55-096F-AB4B-9B64-67AB74E56187}" type="presParOf" srcId="{62D1D98A-4DB7-E446-95EC-FB0843460FFE}" destId="{BE221160-CCA7-584B-878B-533A8F7A0F73}" srcOrd="3" destOrd="0" presId="urn:microsoft.com/office/officeart/2005/8/layout/chevron2"/>
    <dgm:cxn modelId="{7806C0E4-5CFF-A049-AA4E-48E415B0DC46}" type="presParOf" srcId="{62D1D98A-4DB7-E446-95EC-FB0843460FFE}" destId="{E7EF2720-BD35-FD4A-ADA2-D464B589E97E}" srcOrd="4" destOrd="0" presId="urn:microsoft.com/office/officeart/2005/8/layout/chevron2"/>
    <dgm:cxn modelId="{2D682882-BD4A-2248-9C97-3E9C0695E10C}" type="presParOf" srcId="{E7EF2720-BD35-FD4A-ADA2-D464B589E97E}" destId="{613A5AFA-78E3-4148-9654-2630D80DEC60}" srcOrd="0" destOrd="0" presId="urn:microsoft.com/office/officeart/2005/8/layout/chevron2"/>
    <dgm:cxn modelId="{FF1473CE-7F5B-B048-B73D-6A6C2EE75BBE}" type="presParOf" srcId="{E7EF2720-BD35-FD4A-ADA2-D464B589E97E}" destId="{A5265BB7-B289-7948-B3A9-845370419C43}" srcOrd="1" destOrd="0" presId="urn:microsoft.com/office/officeart/2005/8/layout/chevron2"/>
    <dgm:cxn modelId="{1869EBE3-0ADB-214F-9FB4-5EFD6A929997}" type="presParOf" srcId="{62D1D98A-4DB7-E446-95EC-FB0843460FFE}" destId="{EE25A82B-9157-9748-A1F1-2CBD1F179DB6}" srcOrd="5" destOrd="0" presId="urn:microsoft.com/office/officeart/2005/8/layout/chevron2"/>
    <dgm:cxn modelId="{E4C1E471-11AF-494F-82CD-D4A8166C4E4E}" type="presParOf" srcId="{62D1D98A-4DB7-E446-95EC-FB0843460FFE}" destId="{6C4C0C7F-F550-EC47-8A39-0208DADC5990}" srcOrd="6" destOrd="0" presId="urn:microsoft.com/office/officeart/2005/8/layout/chevron2"/>
    <dgm:cxn modelId="{2B0D1C5A-AAA0-0949-ACC0-3EA6C4B0512A}" type="presParOf" srcId="{6C4C0C7F-F550-EC47-8A39-0208DADC5990}" destId="{608F969D-5177-7843-A838-0A817140AB97}" srcOrd="0" destOrd="0" presId="urn:microsoft.com/office/officeart/2005/8/layout/chevron2"/>
    <dgm:cxn modelId="{6EE0F404-B169-F745-8887-63A476162BE0}" type="presParOf" srcId="{6C4C0C7F-F550-EC47-8A39-0208DADC5990}" destId="{2F6264D2-7D45-0245-B979-3A60980B447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96C5CE6-073F-F34F-BCA9-F4375463340E}" type="doc">
      <dgm:prSet loTypeId="urn:microsoft.com/office/officeart/2005/8/layout/chevron2" loCatId="" qsTypeId="urn:microsoft.com/office/officeart/2005/8/quickstyle/3d4" qsCatId="3D" csTypeId="urn:microsoft.com/office/officeart/2005/8/colors/accent1_2" csCatId="accent1" phldr="1"/>
      <dgm:spPr/>
      <dgm:t>
        <a:bodyPr/>
        <a:lstStyle/>
        <a:p>
          <a:endParaRPr lang="nl-NL"/>
        </a:p>
      </dgm:t>
    </dgm:pt>
    <dgm:pt modelId="{2A3A55AD-55B8-1C4D-AE0B-C602EC186B82}">
      <dgm:prSet/>
      <dgm:spPr/>
      <dgm:t>
        <a:bodyPr/>
        <a:lstStyle/>
        <a:p>
          <a:endParaRPr lang="nl-NL" dirty="0"/>
        </a:p>
      </dgm:t>
    </dgm:pt>
    <dgm:pt modelId="{49E9ADDD-2488-2345-8416-A5986B55D567}" type="parTrans" cxnId="{7EDD89E6-B764-3540-AE51-F4C48D7623AA}">
      <dgm:prSet/>
      <dgm:spPr/>
      <dgm:t>
        <a:bodyPr/>
        <a:lstStyle/>
        <a:p>
          <a:endParaRPr lang="nl-NL"/>
        </a:p>
      </dgm:t>
    </dgm:pt>
    <dgm:pt modelId="{8D71B62F-2506-FA47-BC21-5448F14B3DAB}" type="sibTrans" cxnId="{7EDD89E6-B764-3540-AE51-F4C48D7623AA}">
      <dgm:prSet/>
      <dgm:spPr/>
      <dgm:t>
        <a:bodyPr/>
        <a:lstStyle/>
        <a:p>
          <a:endParaRPr lang="nl-NL"/>
        </a:p>
      </dgm:t>
    </dgm:pt>
    <dgm:pt modelId="{6E29941B-117E-7341-92EA-980F50BFDE7A}">
      <dgm:prSet/>
      <dgm:spPr>
        <a:solidFill>
          <a:schemeClr val="accent3"/>
        </a:solidFill>
      </dgm:spPr>
      <dgm:t>
        <a:bodyPr/>
        <a:lstStyle/>
        <a:p>
          <a:endParaRPr lang="nl-NL" dirty="0"/>
        </a:p>
      </dgm:t>
    </dgm:pt>
    <dgm:pt modelId="{F110088E-2214-7C4F-8034-CBFC4CD2DD24}" type="parTrans" cxnId="{F3E046D9-828F-1741-89EB-3E92618210C7}">
      <dgm:prSet/>
      <dgm:spPr/>
      <dgm:t>
        <a:bodyPr/>
        <a:lstStyle/>
        <a:p>
          <a:endParaRPr lang="nl-NL"/>
        </a:p>
      </dgm:t>
    </dgm:pt>
    <dgm:pt modelId="{04D911C2-D908-8542-86DE-604A4ADF9742}" type="sibTrans" cxnId="{F3E046D9-828F-1741-89EB-3E92618210C7}">
      <dgm:prSet/>
      <dgm:spPr/>
      <dgm:t>
        <a:bodyPr/>
        <a:lstStyle/>
        <a:p>
          <a:endParaRPr lang="nl-NL"/>
        </a:p>
      </dgm:t>
    </dgm:pt>
    <dgm:pt modelId="{8D18CBA8-AC53-CB48-9089-DD8240A814DE}">
      <dgm:prSet/>
      <dgm:spPr/>
      <dgm:t>
        <a:bodyPr/>
        <a:lstStyle/>
        <a:p>
          <a:endParaRPr lang="nl-NL" dirty="0"/>
        </a:p>
      </dgm:t>
    </dgm:pt>
    <dgm:pt modelId="{2FCCAD84-E800-664B-B438-6F95F3C81A77}" type="parTrans" cxnId="{8BC0D419-B8EC-1740-96DC-0FEEE3B396DA}">
      <dgm:prSet/>
      <dgm:spPr/>
      <dgm:t>
        <a:bodyPr/>
        <a:lstStyle/>
        <a:p>
          <a:endParaRPr lang="nl-NL"/>
        </a:p>
      </dgm:t>
    </dgm:pt>
    <dgm:pt modelId="{466EFA11-9254-7448-BC43-3EA71A63C8F4}" type="sibTrans" cxnId="{8BC0D419-B8EC-1740-96DC-0FEEE3B396DA}">
      <dgm:prSet/>
      <dgm:spPr/>
      <dgm:t>
        <a:bodyPr/>
        <a:lstStyle/>
        <a:p>
          <a:endParaRPr lang="nl-NL"/>
        </a:p>
      </dgm:t>
    </dgm:pt>
    <dgm:pt modelId="{24456BD9-3D5D-A044-A34F-3578C7130F61}">
      <dgm:prSet/>
      <dgm:spPr>
        <a:solidFill>
          <a:schemeClr val="accent3"/>
        </a:solidFill>
      </dgm:spPr>
      <dgm:t>
        <a:bodyPr/>
        <a:lstStyle/>
        <a:p>
          <a:endParaRPr lang="nl-NL" dirty="0"/>
        </a:p>
      </dgm:t>
    </dgm:pt>
    <dgm:pt modelId="{790E9FCF-9742-294D-855C-18621669AD50}" type="parTrans" cxnId="{84C66B5F-A833-954D-8572-953F99069C83}">
      <dgm:prSet/>
      <dgm:spPr/>
      <dgm:t>
        <a:bodyPr/>
        <a:lstStyle/>
        <a:p>
          <a:endParaRPr lang="nl-NL"/>
        </a:p>
      </dgm:t>
    </dgm:pt>
    <dgm:pt modelId="{C3B8BE30-3CD0-8D47-9FB0-D0E6D01C0E4F}" type="sibTrans" cxnId="{84C66B5F-A833-954D-8572-953F99069C83}">
      <dgm:prSet/>
      <dgm:spPr/>
      <dgm:t>
        <a:bodyPr/>
        <a:lstStyle/>
        <a:p>
          <a:endParaRPr lang="nl-NL"/>
        </a:p>
      </dgm:t>
    </dgm:pt>
    <dgm:pt modelId="{1E04B723-238D-2248-B842-58066D96BB1C}">
      <dgm:prSet/>
      <dgm:spPr/>
      <dgm:t>
        <a:bodyPr/>
        <a:lstStyle/>
        <a:p>
          <a:endParaRPr lang="nl-NL" dirty="0"/>
        </a:p>
      </dgm:t>
    </dgm:pt>
    <dgm:pt modelId="{9592CE33-7513-CD45-BF05-06A49A461A0A}" type="parTrans" cxnId="{2C7786FF-CA97-1E4F-986B-033DFAD62B42}">
      <dgm:prSet/>
      <dgm:spPr/>
      <dgm:t>
        <a:bodyPr/>
        <a:lstStyle/>
        <a:p>
          <a:endParaRPr lang="nl-NL"/>
        </a:p>
      </dgm:t>
    </dgm:pt>
    <dgm:pt modelId="{69178575-2715-5249-8A7E-9EB0B077CEDA}" type="sibTrans" cxnId="{2C7786FF-CA97-1E4F-986B-033DFAD62B42}">
      <dgm:prSet/>
      <dgm:spPr/>
      <dgm:t>
        <a:bodyPr/>
        <a:lstStyle/>
        <a:p>
          <a:endParaRPr lang="nl-NL"/>
        </a:p>
      </dgm:t>
    </dgm:pt>
    <dgm:pt modelId="{84F0AB67-D39B-5F4E-B630-CF6CDA01D697}">
      <dgm:prSet/>
      <dgm:spPr>
        <a:solidFill>
          <a:schemeClr val="accent3"/>
        </a:solidFill>
      </dgm:spPr>
      <dgm:t>
        <a:bodyPr/>
        <a:lstStyle/>
        <a:p>
          <a:endParaRPr lang="nl-NL" dirty="0"/>
        </a:p>
      </dgm:t>
    </dgm:pt>
    <dgm:pt modelId="{D5822990-B4BF-9A45-BD1E-A718CB1D8D6E}" type="parTrans" cxnId="{D920FA44-585A-D34C-83F6-BDAF05A796E6}">
      <dgm:prSet/>
      <dgm:spPr/>
      <dgm:t>
        <a:bodyPr/>
        <a:lstStyle/>
        <a:p>
          <a:endParaRPr lang="nl-NL"/>
        </a:p>
      </dgm:t>
    </dgm:pt>
    <dgm:pt modelId="{A14B8590-22D4-B048-A9C7-944E91C4DAA4}" type="sibTrans" cxnId="{D920FA44-585A-D34C-83F6-BDAF05A796E6}">
      <dgm:prSet/>
      <dgm:spPr/>
      <dgm:t>
        <a:bodyPr/>
        <a:lstStyle/>
        <a:p>
          <a:endParaRPr lang="nl-NL"/>
        </a:p>
      </dgm:t>
    </dgm:pt>
    <dgm:pt modelId="{30768698-C023-0648-B837-14FE00710AAE}">
      <dgm:prSet/>
      <dgm:spPr/>
      <dgm:t>
        <a:bodyPr/>
        <a:lstStyle/>
        <a:p>
          <a:endParaRPr lang="nl-NL" dirty="0"/>
        </a:p>
      </dgm:t>
    </dgm:pt>
    <dgm:pt modelId="{59E831EF-D31B-814D-AF45-A2AD99FFEC66}" type="parTrans" cxnId="{4D83FB1E-3948-D549-95E4-4E5529616DD1}">
      <dgm:prSet/>
      <dgm:spPr/>
      <dgm:t>
        <a:bodyPr/>
        <a:lstStyle/>
        <a:p>
          <a:endParaRPr lang="nl-NL"/>
        </a:p>
      </dgm:t>
    </dgm:pt>
    <dgm:pt modelId="{C3E29262-D0AC-C246-93A4-04BF45E5880E}" type="sibTrans" cxnId="{4D83FB1E-3948-D549-95E4-4E5529616DD1}">
      <dgm:prSet/>
      <dgm:spPr/>
      <dgm:t>
        <a:bodyPr/>
        <a:lstStyle/>
        <a:p>
          <a:endParaRPr lang="nl-NL"/>
        </a:p>
      </dgm:t>
    </dgm:pt>
    <dgm:pt modelId="{16AE4022-9CA7-DD43-A6F3-9925E47AB6D4}">
      <dgm:prSet/>
      <dgm:spPr/>
      <dgm:t>
        <a:bodyPr/>
        <a:lstStyle/>
        <a:p>
          <a:pPr>
            <a:buNone/>
          </a:pPr>
          <a:r>
            <a:rPr lang="nl-NL" dirty="0"/>
            <a:t>9 weken les</a:t>
          </a:r>
        </a:p>
      </dgm:t>
    </dgm:pt>
    <dgm:pt modelId="{975B2B93-7D2D-B549-8284-BEC6CAFD75E9}" type="parTrans" cxnId="{D1812565-6BC1-8440-9549-6A9064135AE8}">
      <dgm:prSet/>
      <dgm:spPr/>
      <dgm:t>
        <a:bodyPr/>
        <a:lstStyle/>
        <a:p>
          <a:endParaRPr lang="nl-NL"/>
        </a:p>
      </dgm:t>
    </dgm:pt>
    <dgm:pt modelId="{D90D6252-588A-6043-9D46-D1B0C5D20753}" type="sibTrans" cxnId="{D1812565-6BC1-8440-9549-6A9064135AE8}">
      <dgm:prSet/>
      <dgm:spPr/>
      <dgm:t>
        <a:bodyPr/>
        <a:lstStyle/>
        <a:p>
          <a:endParaRPr lang="nl-NL"/>
        </a:p>
      </dgm:t>
    </dgm:pt>
    <dgm:pt modelId="{4E1EEA75-5C70-8F41-A1C5-B4D42181DFF4}">
      <dgm:prSet/>
      <dgm:spPr/>
      <dgm:t>
        <a:bodyPr/>
        <a:lstStyle/>
        <a:p>
          <a:pPr>
            <a:buNone/>
          </a:pPr>
          <a:r>
            <a:rPr lang="nl-NL" dirty="0"/>
            <a:t>Projectweek en voortgangsgesprek</a:t>
          </a:r>
        </a:p>
      </dgm:t>
    </dgm:pt>
    <dgm:pt modelId="{2E196757-25BF-764F-A228-009552917BC7}" type="parTrans" cxnId="{95342543-4191-994B-AA46-B7A31F7FA182}">
      <dgm:prSet/>
      <dgm:spPr/>
      <dgm:t>
        <a:bodyPr/>
        <a:lstStyle/>
        <a:p>
          <a:endParaRPr lang="nl-NL"/>
        </a:p>
      </dgm:t>
    </dgm:pt>
    <dgm:pt modelId="{FFF44CBA-9F42-1F48-915F-4E5B4069787B}" type="sibTrans" cxnId="{95342543-4191-994B-AA46-B7A31F7FA182}">
      <dgm:prSet/>
      <dgm:spPr/>
      <dgm:t>
        <a:bodyPr/>
        <a:lstStyle/>
        <a:p>
          <a:endParaRPr lang="nl-NL"/>
        </a:p>
      </dgm:t>
    </dgm:pt>
    <dgm:pt modelId="{DAC53285-F392-294F-AA4C-F7021E47BD34}">
      <dgm:prSet/>
      <dgm:spPr/>
      <dgm:t>
        <a:bodyPr/>
        <a:lstStyle/>
        <a:p>
          <a:pPr>
            <a:buNone/>
          </a:pPr>
          <a:r>
            <a:rPr lang="nl-NL" dirty="0"/>
            <a:t>9 weken les</a:t>
          </a:r>
        </a:p>
      </dgm:t>
    </dgm:pt>
    <dgm:pt modelId="{14615523-AF89-1742-BCAD-40464DFF9D32}" type="parTrans" cxnId="{652267E6-3B76-AE40-A101-9967570940FD}">
      <dgm:prSet/>
      <dgm:spPr/>
      <dgm:t>
        <a:bodyPr/>
        <a:lstStyle/>
        <a:p>
          <a:endParaRPr lang="nl-NL"/>
        </a:p>
      </dgm:t>
    </dgm:pt>
    <dgm:pt modelId="{96FB67FF-FD1A-4849-BCFF-02BDC0D8D268}" type="sibTrans" cxnId="{652267E6-3B76-AE40-A101-9967570940FD}">
      <dgm:prSet/>
      <dgm:spPr/>
      <dgm:t>
        <a:bodyPr/>
        <a:lstStyle/>
        <a:p>
          <a:endParaRPr lang="nl-NL"/>
        </a:p>
      </dgm:t>
    </dgm:pt>
    <dgm:pt modelId="{80B4943E-5C01-7C43-80AC-F76B4BDE8B82}">
      <dgm:prSet/>
      <dgm:spPr/>
      <dgm:t>
        <a:bodyPr/>
        <a:lstStyle/>
        <a:p>
          <a:pPr>
            <a:buNone/>
          </a:pPr>
          <a:r>
            <a:rPr lang="nl-NL" dirty="0"/>
            <a:t>Projectweek en voortgangsgesprek (voorlopig advies)</a:t>
          </a:r>
        </a:p>
      </dgm:t>
    </dgm:pt>
    <dgm:pt modelId="{5913D814-347A-1545-B948-96F0B283B0BB}" type="parTrans" cxnId="{B1CB064D-D0F4-5748-835E-591B89098579}">
      <dgm:prSet/>
      <dgm:spPr/>
      <dgm:t>
        <a:bodyPr/>
        <a:lstStyle/>
        <a:p>
          <a:endParaRPr lang="nl-NL"/>
        </a:p>
      </dgm:t>
    </dgm:pt>
    <dgm:pt modelId="{621B89DD-9A86-5542-8E82-91937CB0A628}" type="sibTrans" cxnId="{B1CB064D-D0F4-5748-835E-591B89098579}">
      <dgm:prSet/>
      <dgm:spPr/>
      <dgm:t>
        <a:bodyPr/>
        <a:lstStyle/>
        <a:p>
          <a:endParaRPr lang="nl-NL"/>
        </a:p>
      </dgm:t>
    </dgm:pt>
    <dgm:pt modelId="{3B85FAE9-6D04-1041-86A4-DDC9E8731233}">
      <dgm:prSet/>
      <dgm:spPr/>
      <dgm:t>
        <a:bodyPr/>
        <a:lstStyle/>
        <a:p>
          <a:pPr>
            <a:buNone/>
          </a:pPr>
          <a:r>
            <a:rPr lang="nl-NL" dirty="0"/>
            <a:t>9 weken les</a:t>
          </a:r>
        </a:p>
      </dgm:t>
    </dgm:pt>
    <dgm:pt modelId="{8EA9E2C8-A1DB-D54A-855D-B0994C317326}" type="parTrans" cxnId="{422FE17D-265E-CC44-B39F-1D257B4AD568}">
      <dgm:prSet/>
      <dgm:spPr/>
      <dgm:t>
        <a:bodyPr/>
        <a:lstStyle/>
        <a:p>
          <a:endParaRPr lang="nl-NL"/>
        </a:p>
      </dgm:t>
    </dgm:pt>
    <dgm:pt modelId="{706EE14C-449D-8E41-89B3-FB2E1918919A}" type="sibTrans" cxnId="{422FE17D-265E-CC44-B39F-1D257B4AD568}">
      <dgm:prSet/>
      <dgm:spPr/>
      <dgm:t>
        <a:bodyPr/>
        <a:lstStyle/>
        <a:p>
          <a:endParaRPr lang="nl-NL"/>
        </a:p>
      </dgm:t>
    </dgm:pt>
    <dgm:pt modelId="{C5A78980-7322-5E49-B883-02938F92F005}">
      <dgm:prSet/>
      <dgm:spPr/>
      <dgm:t>
        <a:bodyPr/>
        <a:lstStyle/>
        <a:p>
          <a:pPr>
            <a:buNone/>
          </a:pPr>
          <a:r>
            <a:rPr lang="nl-NL" dirty="0"/>
            <a:t>Projectweek en voortgangsgesprek (BSA)</a:t>
          </a:r>
        </a:p>
      </dgm:t>
    </dgm:pt>
    <dgm:pt modelId="{ED7600C1-D8C4-C945-BFF0-48C90C63E9E2}" type="parTrans" cxnId="{9A1FC277-BFF2-9945-87B5-43622D4640CB}">
      <dgm:prSet/>
      <dgm:spPr/>
      <dgm:t>
        <a:bodyPr/>
        <a:lstStyle/>
        <a:p>
          <a:endParaRPr lang="nl-NL"/>
        </a:p>
      </dgm:t>
    </dgm:pt>
    <dgm:pt modelId="{734D37A2-AEDD-C54D-9012-8DEB151CAA63}" type="sibTrans" cxnId="{9A1FC277-BFF2-9945-87B5-43622D4640CB}">
      <dgm:prSet/>
      <dgm:spPr/>
      <dgm:t>
        <a:bodyPr/>
        <a:lstStyle/>
        <a:p>
          <a:endParaRPr lang="nl-NL"/>
        </a:p>
      </dgm:t>
    </dgm:pt>
    <dgm:pt modelId="{05DAA171-7E5D-D546-92C9-0E5002FE1F90}">
      <dgm:prSet/>
      <dgm:spPr/>
      <dgm:t>
        <a:bodyPr/>
        <a:lstStyle/>
        <a:p>
          <a:pPr>
            <a:buNone/>
          </a:pPr>
          <a:r>
            <a:rPr lang="nl-NL" dirty="0"/>
            <a:t>9 weken les gevolgd door afsluitende lesweek en overgangsgesprek</a:t>
          </a:r>
        </a:p>
      </dgm:t>
    </dgm:pt>
    <dgm:pt modelId="{F6876540-97EC-9D40-8823-3F3084921853}" type="parTrans" cxnId="{67B0F969-2A9D-B94E-BC83-761A911253F1}">
      <dgm:prSet/>
      <dgm:spPr/>
      <dgm:t>
        <a:bodyPr/>
        <a:lstStyle/>
        <a:p>
          <a:endParaRPr lang="nl-NL"/>
        </a:p>
      </dgm:t>
    </dgm:pt>
    <dgm:pt modelId="{1C3EF5BA-FEA3-DA43-AD3E-EEDFA217F3B9}" type="sibTrans" cxnId="{67B0F969-2A9D-B94E-BC83-761A911253F1}">
      <dgm:prSet/>
      <dgm:spPr/>
      <dgm:t>
        <a:bodyPr/>
        <a:lstStyle/>
        <a:p>
          <a:endParaRPr lang="nl-NL"/>
        </a:p>
      </dgm:t>
    </dgm:pt>
    <dgm:pt modelId="{62D1D98A-4DB7-E446-95EC-FB0843460FFE}" type="pres">
      <dgm:prSet presAssocID="{396C5CE6-073F-F34F-BCA9-F4375463340E}" presName="linearFlow" presStyleCnt="0">
        <dgm:presLayoutVars>
          <dgm:dir/>
          <dgm:animLvl val="lvl"/>
          <dgm:resizeHandles val="exact"/>
        </dgm:presLayoutVars>
      </dgm:prSet>
      <dgm:spPr/>
    </dgm:pt>
    <dgm:pt modelId="{6B137881-D133-F947-9D3E-295955A59749}" type="pres">
      <dgm:prSet presAssocID="{2A3A55AD-55B8-1C4D-AE0B-C602EC186B82}" presName="composite" presStyleCnt="0"/>
      <dgm:spPr/>
    </dgm:pt>
    <dgm:pt modelId="{84BF11C8-B7A3-BD47-8601-2144625A19C2}" type="pres">
      <dgm:prSet presAssocID="{2A3A55AD-55B8-1C4D-AE0B-C602EC186B82}" presName="parentText" presStyleLbl="alignNode1" presStyleIdx="0" presStyleCnt="7" custLinFactNeighborX="0" custLinFactNeighborY="15189">
        <dgm:presLayoutVars>
          <dgm:chMax val="1"/>
          <dgm:bulletEnabled val="1"/>
        </dgm:presLayoutVars>
      </dgm:prSet>
      <dgm:spPr/>
    </dgm:pt>
    <dgm:pt modelId="{8996D7AB-96EC-7941-966C-22D7F19B0667}" type="pres">
      <dgm:prSet presAssocID="{2A3A55AD-55B8-1C4D-AE0B-C602EC186B82}" presName="descendantText" presStyleLbl="alignAcc1" presStyleIdx="0" presStyleCnt="7" custLinFactNeighborX="0" custLinFactNeighborY="23368">
        <dgm:presLayoutVars>
          <dgm:bulletEnabled val="1"/>
        </dgm:presLayoutVars>
      </dgm:prSet>
      <dgm:spPr/>
    </dgm:pt>
    <dgm:pt modelId="{2D8671BB-AC1C-2C4B-A622-19D946B81A46}" type="pres">
      <dgm:prSet presAssocID="{8D71B62F-2506-FA47-BC21-5448F14B3DAB}" presName="sp" presStyleCnt="0"/>
      <dgm:spPr/>
    </dgm:pt>
    <dgm:pt modelId="{78F1BFCD-491D-4840-8410-C778E20F6C43}" type="pres">
      <dgm:prSet presAssocID="{6E29941B-117E-7341-92EA-980F50BFDE7A}" presName="composite" presStyleCnt="0"/>
      <dgm:spPr/>
    </dgm:pt>
    <dgm:pt modelId="{0A17DD02-D822-7B4E-92F4-193B25CAB3DC}" type="pres">
      <dgm:prSet presAssocID="{6E29941B-117E-7341-92EA-980F50BFDE7A}" presName="parentText" presStyleLbl="alignNode1" presStyleIdx="1" presStyleCnt="7" custLinFactNeighborX="0" custLinFactNeighborY="15189">
        <dgm:presLayoutVars>
          <dgm:chMax val="1"/>
          <dgm:bulletEnabled val="1"/>
        </dgm:presLayoutVars>
      </dgm:prSet>
      <dgm:spPr/>
    </dgm:pt>
    <dgm:pt modelId="{ADA4248F-0C29-BE45-9CD1-2C669491A1E7}" type="pres">
      <dgm:prSet presAssocID="{6E29941B-117E-7341-92EA-980F50BFDE7A}" presName="descendantText" presStyleLbl="alignAcc1" presStyleIdx="1" presStyleCnt="7" custLinFactNeighborX="0" custLinFactNeighborY="23368">
        <dgm:presLayoutVars>
          <dgm:bulletEnabled val="1"/>
        </dgm:presLayoutVars>
      </dgm:prSet>
      <dgm:spPr/>
    </dgm:pt>
    <dgm:pt modelId="{BE221160-CCA7-584B-878B-533A8F7A0F73}" type="pres">
      <dgm:prSet presAssocID="{04D911C2-D908-8542-86DE-604A4ADF9742}" presName="sp" presStyleCnt="0"/>
      <dgm:spPr/>
    </dgm:pt>
    <dgm:pt modelId="{E7EF2720-BD35-FD4A-ADA2-D464B589E97E}" type="pres">
      <dgm:prSet presAssocID="{8D18CBA8-AC53-CB48-9089-DD8240A814DE}" presName="composite" presStyleCnt="0"/>
      <dgm:spPr/>
    </dgm:pt>
    <dgm:pt modelId="{613A5AFA-78E3-4148-9654-2630D80DEC60}" type="pres">
      <dgm:prSet presAssocID="{8D18CBA8-AC53-CB48-9089-DD8240A814DE}" presName="parentText" presStyleLbl="alignNode1" presStyleIdx="2" presStyleCnt="7" custLinFactNeighborX="0" custLinFactNeighborY="15189">
        <dgm:presLayoutVars>
          <dgm:chMax val="1"/>
          <dgm:bulletEnabled val="1"/>
        </dgm:presLayoutVars>
      </dgm:prSet>
      <dgm:spPr/>
    </dgm:pt>
    <dgm:pt modelId="{A5265BB7-B289-7948-B3A9-845370419C43}" type="pres">
      <dgm:prSet presAssocID="{8D18CBA8-AC53-CB48-9089-DD8240A814DE}" presName="descendantText" presStyleLbl="alignAcc1" presStyleIdx="2" presStyleCnt="7" custLinFactNeighborX="0" custLinFactNeighborY="23368">
        <dgm:presLayoutVars>
          <dgm:bulletEnabled val="1"/>
        </dgm:presLayoutVars>
      </dgm:prSet>
      <dgm:spPr/>
    </dgm:pt>
    <dgm:pt modelId="{EE25A82B-9157-9748-A1F1-2CBD1F179DB6}" type="pres">
      <dgm:prSet presAssocID="{466EFA11-9254-7448-BC43-3EA71A63C8F4}" presName="sp" presStyleCnt="0"/>
      <dgm:spPr/>
    </dgm:pt>
    <dgm:pt modelId="{6C4C0C7F-F550-EC47-8A39-0208DADC5990}" type="pres">
      <dgm:prSet presAssocID="{24456BD9-3D5D-A044-A34F-3578C7130F61}" presName="composite" presStyleCnt="0"/>
      <dgm:spPr/>
    </dgm:pt>
    <dgm:pt modelId="{608F969D-5177-7843-A838-0A817140AB97}" type="pres">
      <dgm:prSet presAssocID="{24456BD9-3D5D-A044-A34F-3578C7130F61}" presName="parentText" presStyleLbl="alignNode1" presStyleIdx="3" presStyleCnt="7" custLinFactNeighborX="0" custLinFactNeighborY="15189">
        <dgm:presLayoutVars>
          <dgm:chMax val="1"/>
          <dgm:bulletEnabled val="1"/>
        </dgm:presLayoutVars>
      </dgm:prSet>
      <dgm:spPr/>
    </dgm:pt>
    <dgm:pt modelId="{2F6264D2-7D45-0245-B979-3A60980B447D}" type="pres">
      <dgm:prSet presAssocID="{24456BD9-3D5D-A044-A34F-3578C7130F61}" presName="descendantText" presStyleLbl="alignAcc1" presStyleIdx="3" presStyleCnt="7" custLinFactNeighborX="0" custLinFactNeighborY="23368">
        <dgm:presLayoutVars>
          <dgm:bulletEnabled val="1"/>
        </dgm:presLayoutVars>
      </dgm:prSet>
      <dgm:spPr/>
    </dgm:pt>
    <dgm:pt modelId="{C09F4141-BCDB-4F43-87A3-8920F8325AA0}" type="pres">
      <dgm:prSet presAssocID="{C3B8BE30-3CD0-8D47-9FB0-D0E6D01C0E4F}" presName="sp" presStyleCnt="0"/>
      <dgm:spPr/>
    </dgm:pt>
    <dgm:pt modelId="{676CAA2C-9B20-F44E-B8DE-39B77E59F825}" type="pres">
      <dgm:prSet presAssocID="{1E04B723-238D-2248-B842-58066D96BB1C}" presName="composite" presStyleCnt="0"/>
      <dgm:spPr/>
    </dgm:pt>
    <dgm:pt modelId="{3909F3B7-BE04-1E4B-9459-29F94DC6E6A9}" type="pres">
      <dgm:prSet presAssocID="{1E04B723-238D-2248-B842-58066D96BB1C}" presName="parentText" presStyleLbl="alignNode1" presStyleIdx="4" presStyleCnt="7" custLinFactNeighborX="0" custLinFactNeighborY="15189">
        <dgm:presLayoutVars>
          <dgm:chMax val="1"/>
          <dgm:bulletEnabled val="1"/>
        </dgm:presLayoutVars>
      </dgm:prSet>
      <dgm:spPr/>
    </dgm:pt>
    <dgm:pt modelId="{184C5180-CB3D-7A4F-B622-65A2864A7EB9}" type="pres">
      <dgm:prSet presAssocID="{1E04B723-238D-2248-B842-58066D96BB1C}" presName="descendantText" presStyleLbl="alignAcc1" presStyleIdx="4" presStyleCnt="7" custLinFactNeighborX="0" custLinFactNeighborY="23368">
        <dgm:presLayoutVars>
          <dgm:bulletEnabled val="1"/>
        </dgm:presLayoutVars>
      </dgm:prSet>
      <dgm:spPr/>
    </dgm:pt>
    <dgm:pt modelId="{299B278B-EE97-0444-99D5-2B7409FDBDBC}" type="pres">
      <dgm:prSet presAssocID="{69178575-2715-5249-8A7E-9EB0B077CEDA}" presName="sp" presStyleCnt="0"/>
      <dgm:spPr/>
    </dgm:pt>
    <dgm:pt modelId="{4727602A-3EA1-114C-80C2-AF5C21A875BC}" type="pres">
      <dgm:prSet presAssocID="{84F0AB67-D39B-5F4E-B630-CF6CDA01D697}" presName="composite" presStyleCnt="0"/>
      <dgm:spPr/>
    </dgm:pt>
    <dgm:pt modelId="{C8CC1CA1-BDB1-A44D-A0C2-D82667B6EBC7}" type="pres">
      <dgm:prSet presAssocID="{84F0AB67-D39B-5F4E-B630-CF6CDA01D697}" presName="parentText" presStyleLbl="alignNode1" presStyleIdx="5" presStyleCnt="7" custLinFactNeighborY="7067">
        <dgm:presLayoutVars>
          <dgm:chMax val="1"/>
          <dgm:bulletEnabled val="1"/>
        </dgm:presLayoutVars>
      </dgm:prSet>
      <dgm:spPr/>
    </dgm:pt>
    <dgm:pt modelId="{B740E6F4-3165-D74E-812B-A92D1C0DEF2E}" type="pres">
      <dgm:prSet presAssocID="{84F0AB67-D39B-5F4E-B630-CF6CDA01D697}" presName="descendantText" presStyleLbl="alignAcc1" presStyleIdx="5" presStyleCnt="7" custLinFactNeighborY="11723">
        <dgm:presLayoutVars>
          <dgm:bulletEnabled val="1"/>
        </dgm:presLayoutVars>
      </dgm:prSet>
      <dgm:spPr/>
    </dgm:pt>
    <dgm:pt modelId="{A92E3959-18C9-9345-9A28-5979FB0D93F7}" type="pres">
      <dgm:prSet presAssocID="{A14B8590-22D4-B048-A9C7-944E91C4DAA4}" presName="sp" presStyleCnt="0"/>
      <dgm:spPr/>
    </dgm:pt>
    <dgm:pt modelId="{D8ACF748-9199-EE40-B09C-38E146B85746}" type="pres">
      <dgm:prSet presAssocID="{30768698-C023-0648-B837-14FE00710AAE}" presName="composite" presStyleCnt="0"/>
      <dgm:spPr/>
    </dgm:pt>
    <dgm:pt modelId="{B644CF18-67AF-2747-9A4B-71640F7CA71F}" type="pres">
      <dgm:prSet presAssocID="{30768698-C023-0648-B837-14FE00710AAE}" presName="parentText" presStyleLbl="alignNode1" presStyleIdx="6" presStyleCnt="7" custLinFactNeighborX="-13414" custLinFactNeighborY="14581">
        <dgm:presLayoutVars>
          <dgm:chMax val="1"/>
          <dgm:bulletEnabled val="1"/>
        </dgm:presLayoutVars>
      </dgm:prSet>
      <dgm:spPr/>
    </dgm:pt>
    <dgm:pt modelId="{2942EE2A-EEAE-CA43-86CE-1D90F0D11CCD}" type="pres">
      <dgm:prSet presAssocID="{30768698-C023-0648-B837-14FE00710AAE}" presName="descendantText" presStyleLbl="alignAcc1" presStyleIdx="6" presStyleCnt="7" custLinFactNeighborY="2406">
        <dgm:presLayoutVars>
          <dgm:bulletEnabled val="1"/>
        </dgm:presLayoutVars>
      </dgm:prSet>
      <dgm:spPr/>
    </dgm:pt>
  </dgm:ptLst>
  <dgm:cxnLst>
    <dgm:cxn modelId="{B0B66405-85CB-1342-9C03-F52DD2E966B5}" type="presOf" srcId="{4E1EEA75-5C70-8F41-A1C5-B4D42181DFF4}" destId="{ADA4248F-0C29-BE45-9CD1-2C669491A1E7}" srcOrd="0" destOrd="0" presId="urn:microsoft.com/office/officeart/2005/8/layout/chevron2"/>
    <dgm:cxn modelId="{8985740A-7E7E-1945-A58E-8C9656CEA345}" type="presOf" srcId="{80B4943E-5C01-7C43-80AC-F76B4BDE8B82}" destId="{2F6264D2-7D45-0245-B979-3A60980B447D}" srcOrd="0" destOrd="0" presId="urn:microsoft.com/office/officeart/2005/8/layout/chevron2"/>
    <dgm:cxn modelId="{093A560A-1A16-5648-8741-A906E7D1E65B}" type="presOf" srcId="{1E04B723-238D-2248-B842-58066D96BB1C}" destId="{3909F3B7-BE04-1E4B-9459-29F94DC6E6A9}" srcOrd="0" destOrd="0" presId="urn:microsoft.com/office/officeart/2005/8/layout/chevron2"/>
    <dgm:cxn modelId="{59D69414-E59C-7243-A21D-72E52DF6F572}" type="presOf" srcId="{6E29941B-117E-7341-92EA-980F50BFDE7A}" destId="{0A17DD02-D822-7B4E-92F4-193B25CAB3DC}" srcOrd="0" destOrd="0" presId="urn:microsoft.com/office/officeart/2005/8/layout/chevron2"/>
    <dgm:cxn modelId="{8BC0D419-B8EC-1740-96DC-0FEEE3B396DA}" srcId="{396C5CE6-073F-F34F-BCA9-F4375463340E}" destId="{8D18CBA8-AC53-CB48-9089-DD8240A814DE}" srcOrd="2" destOrd="0" parTransId="{2FCCAD84-E800-664B-B438-6F95F3C81A77}" sibTransId="{466EFA11-9254-7448-BC43-3EA71A63C8F4}"/>
    <dgm:cxn modelId="{5DEA7C1B-A7E5-BA4C-BE6C-B03D41C79985}" type="presOf" srcId="{84F0AB67-D39B-5F4E-B630-CF6CDA01D697}" destId="{C8CC1CA1-BDB1-A44D-A0C2-D82667B6EBC7}" srcOrd="0" destOrd="0" presId="urn:microsoft.com/office/officeart/2005/8/layout/chevron2"/>
    <dgm:cxn modelId="{4D83FB1E-3948-D549-95E4-4E5529616DD1}" srcId="{396C5CE6-073F-F34F-BCA9-F4375463340E}" destId="{30768698-C023-0648-B837-14FE00710AAE}" srcOrd="6" destOrd="0" parTransId="{59E831EF-D31B-814D-AF45-A2AD99FFEC66}" sibTransId="{C3E29262-D0AC-C246-93A4-04BF45E5880E}"/>
    <dgm:cxn modelId="{151FCB32-5E9A-6040-B20B-22C078DB5872}" type="presOf" srcId="{DAC53285-F392-294F-AA4C-F7021E47BD34}" destId="{A5265BB7-B289-7948-B3A9-845370419C43}" srcOrd="0" destOrd="0" presId="urn:microsoft.com/office/officeart/2005/8/layout/chevron2"/>
    <dgm:cxn modelId="{84C66B5F-A833-954D-8572-953F99069C83}" srcId="{396C5CE6-073F-F34F-BCA9-F4375463340E}" destId="{24456BD9-3D5D-A044-A34F-3578C7130F61}" srcOrd="3" destOrd="0" parTransId="{790E9FCF-9742-294D-855C-18621669AD50}" sibTransId="{C3B8BE30-3CD0-8D47-9FB0-D0E6D01C0E4F}"/>
    <dgm:cxn modelId="{95342543-4191-994B-AA46-B7A31F7FA182}" srcId="{6E29941B-117E-7341-92EA-980F50BFDE7A}" destId="{4E1EEA75-5C70-8F41-A1C5-B4D42181DFF4}" srcOrd="0" destOrd="0" parTransId="{2E196757-25BF-764F-A228-009552917BC7}" sibTransId="{FFF44CBA-9F42-1F48-915F-4E5B4069787B}"/>
    <dgm:cxn modelId="{D920FA44-585A-D34C-83F6-BDAF05A796E6}" srcId="{396C5CE6-073F-F34F-BCA9-F4375463340E}" destId="{84F0AB67-D39B-5F4E-B630-CF6CDA01D697}" srcOrd="5" destOrd="0" parTransId="{D5822990-B4BF-9A45-BD1E-A718CB1D8D6E}" sibTransId="{A14B8590-22D4-B048-A9C7-944E91C4DAA4}"/>
    <dgm:cxn modelId="{D1812565-6BC1-8440-9549-6A9064135AE8}" srcId="{2A3A55AD-55B8-1C4D-AE0B-C602EC186B82}" destId="{16AE4022-9CA7-DD43-A6F3-9925E47AB6D4}" srcOrd="0" destOrd="0" parTransId="{975B2B93-7D2D-B549-8284-BEC6CAFD75E9}" sibTransId="{D90D6252-588A-6043-9D46-D1B0C5D20753}"/>
    <dgm:cxn modelId="{67B0F969-2A9D-B94E-BC83-761A911253F1}" srcId="{30768698-C023-0648-B837-14FE00710AAE}" destId="{05DAA171-7E5D-D546-92C9-0E5002FE1F90}" srcOrd="0" destOrd="0" parTransId="{F6876540-97EC-9D40-8823-3F3084921853}" sibTransId="{1C3EF5BA-FEA3-DA43-AD3E-EEDFA217F3B9}"/>
    <dgm:cxn modelId="{7257EA6C-6AAE-F946-B317-5318473C26FA}" type="presOf" srcId="{24456BD9-3D5D-A044-A34F-3578C7130F61}" destId="{608F969D-5177-7843-A838-0A817140AB97}" srcOrd="0" destOrd="0" presId="urn:microsoft.com/office/officeart/2005/8/layout/chevron2"/>
    <dgm:cxn modelId="{B1CB064D-D0F4-5748-835E-591B89098579}" srcId="{24456BD9-3D5D-A044-A34F-3578C7130F61}" destId="{80B4943E-5C01-7C43-80AC-F76B4BDE8B82}" srcOrd="0" destOrd="0" parTransId="{5913D814-347A-1545-B948-96F0B283B0BB}" sibTransId="{621B89DD-9A86-5542-8E82-91937CB0A628}"/>
    <dgm:cxn modelId="{4125FF50-AEBF-424B-8915-6444AE9F8245}" type="presOf" srcId="{C5A78980-7322-5E49-B883-02938F92F005}" destId="{B740E6F4-3165-D74E-812B-A92D1C0DEF2E}" srcOrd="0" destOrd="0" presId="urn:microsoft.com/office/officeart/2005/8/layout/chevron2"/>
    <dgm:cxn modelId="{9A1FC277-BFF2-9945-87B5-43622D4640CB}" srcId="{84F0AB67-D39B-5F4E-B630-CF6CDA01D697}" destId="{C5A78980-7322-5E49-B883-02938F92F005}" srcOrd="0" destOrd="0" parTransId="{ED7600C1-D8C4-C945-BFF0-48C90C63E9E2}" sibTransId="{734D37A2-AEDD-C54D-9012-8DEB151CAA63}"/>
    <dgm:cxn modelId="{422FE17D-265E-CC44-B39F-1D257B4AD568}" srcId="{1E04B723-238D-2248-B842-58066D96BB1C}" destId="{3B85FAE9-6D04-1041-86A4-DDC9E8731233}" srcOrd="0" destOrd="0" parTransId="{8EA9E2C8-A1DB-D54A-855D-B0994C317326}" sibTransId="{706EE14C-449D-8E41-89B3-FB2E1918919A}"/>
    <dgm:cxn modelId="{F175689D-D88F-6247-9A91-49B317FDF2A2}" type="presOf" srcId="{16AE4022-9CA7-DD43-A6F3-9925E47AB6D4}" destId="{8996D7AB-96EC-7941-966C-22D7F19B0667}" srcOrd="0" destOrd="0" presId="urn:microsoft.com/office/officeart/2005/8/layout/chevron2"/>
    <dgm:cxn modelId="{463DC3A7-6867-6840-B899-DF686321F58F}" type="presOf" srcId="{2A3A55AD-55B8-1C4D-AE0B-C602EC186B82}" destId="{84BF11C8-B7A3-BD47-8601-2144625A19C2}" srcOrd="0" destOrd="0" presId="urn:microsoft.com/office/officeart/2005/8/layout/chevron2"/>
    <dgm:cxn modelId="{6B49ECC4-518A-FE48-89BE-E2803AB2512D}" type="presOf" srcId="{396C5CE6-073F-F34F-BCA9-F4375463340E}" destId="{62D1D98A-4DB7-E446-95EC-FB0843460FFE}" srcOrd="0" destOrd="0" presId="urn:microsoft.com/office/officeart/2005/8/layout/chevron2"/>
    <dgm:cxn modelId="{39293EC5-2B71-2542-B9FA-6E8953D3EE22}" type="presOf" srcId="{3B85FAE9-6D04-1041-86A4-DDC9E8731233}" destId="{184C5180-CB3D-7A4F-B622-65A2864A7EB9}" srcOrd="0" destOrd="0" presId="urn:microsoft.com/office/officeart/2005/8/layout/chevron2"/>
    <dgm:cxn modelId="{0E4771C9-343A-7D41-9D6F-16CB1E8459BB}" type="presOf" srcId="{8D18CBA8-AC53-CB48-9089-DD8240A814DE}" destId="{613A5AFA-78E3-4148-9654-2630D80DEC60}" srcOrd="0" destOrd="0" presId="urn:microsoft.com/office/officeart/2005/8/layout/chevron2"/>
    <dgm:cxn modelId="{F3E046D9-828F-1741-89EB-3E92618210C7}" srcId="{396C5CE6-073F-F34F-BCA9-F4375463340E}" destId="{6E29941B-117E-7341-92EA-980F50BFDE7A}" srcOrd="1" destOrd="0" parTransId="{F110088E-2214-7C4F-8034-CBFC4CD2DD24}" sibTransId="{04D911C2-D908-8542-86DE-604A4ADF9742}"/>
    <dgm:cxn modelId="{21ABF4E1-760F-4245-A838-D68CB7CAFB9B}" type="presOf" srcId="{05DAA171-7E5D-D546-92C9-0E5002FE1F90}" destId="{2942EE2A-EEAE-CA43-86CE-1D90F0D11CCD}" srcOrd="0" destOrd="0" presId="urn:microsoft.com/office/officeart/2005/8/layout/chevron2"/>
    <dgm:cxn modelId="{652267E6-3B76-AE40-A101-9967570940FD}" srcId="{8D18CBA8-AC53-CB48-9089-DD8240A814DE}" destId="{DAC53285-F392-294F-AA4C-F7021E47BD34}" srcOrd="0" destOrd="0" parTransId="{14615523-AF89-1742-BCAD-40464DFF9D32}" sibTransId="{96FB67FF-FD1A-4849-BCFF-02BDC0D8D268}"/>
    <dgm:cxn modelId="{7EDD89E6-B764-3540-AE51-F4C48D7623AA}" srcId="{396C5CE6-073F-F34F-BCA9-F4375463340E}" destId="{2A3A55AD-55B8-1C4D-AE0B-C602EC186B82}" srcOrd="0" destOrd="0" parTransId="{49E9ADDD-2488-2345-8416-A5986B55D567}" sibTransId="{8D71B62F-2506-FA47-BC21-5448F14B3DAB}"/>
    <dgm:cxn modelId="{D4C1DCEF-9116-6B42-BFCB-F90C9155EAC2}" type="presOf" srcId="{30768698-C023-0648-B837-14FE00710AAE}" destId="{B644CF18-67AF-2747-9A4B-71640F7CA71F}" srcOrd="0" destOrd="0" presId="urn:microsoft.com/office/officeart/2005/8/layout/chevron2"/>
    <dgm:cxn modelId="{2C7786FF-CA97-1E4F-986B-033DFAD62B42}" srcId="{396C5CE6-073F-F34F-BCA9-F4375463340E}" destId="{1E04B723-238D-2248-B842-58066D96BB1C}" srcOrd="4" destOrd="0" parTransId="{9592CE33-7513-CD45-BF05-06A49A461A0A}" sibTransId="{69178575-2715-5249-8A7E-9EB0B077CEDA}"/>
    <dgm:cxn modelId="{14B299C7-C045-0F4C-98C1-65B8B281888F}" type="presParOf" srcId="{62D1D98A-4DB7-E446-95EC-FB0843460FFE}" destId="{6B137881-D133-F947-9D3E-295955A59749}" srcOrd="0" destOrd="0" presId="urn:microsoft.com/office/officeart/2005/8/layout/chevron2"/>
    <dgm:cxn modelId="{7F768B80-0969-0041-9963-EFCC167E7BA0}" type="presParOf" srcId="{6B137881-D133-F947-9D3E-295955A59749}" destId="{84BF11C8-B7A3-BD47-8601-2144625A19C2}" srcOrd="0" destOrd="0" presId="urn:microsoft.com/office/officeart/2005/8/layout/chevron2"/>
    <dgm:cxn modelId="{46479A15-671A-BF42-A2B6-61D36C8DC61B}" type="presParOf" srcId="{6B137881-D133-F947-9D3E-295955A59749}" destId="{8996D7AB-96EC-7941-966C-22D7F19B0667}" srcOrd="1" destOrd="0" presId="urn:microsoft.com/office/officeart/2005/8/layout/chevron2"/>
    <dgm:cxn modelId="{C6A905BD-4DDA-3542-9958-6C09BB2954F4}" type="presParOf" srcId="{62D1D98A-4DB7-E446-95EC-FB0843460FFE}" destId="{2D8671BB-AC1C-2C4B-A622-19D946B81A46}" srcOrd="1" destOrd="0" presId="urn:microsoft.com/office/officeart/2005/8/layout/chevron2"/>
    <dgm:cxn modelId="{D36BD514-686C-804E-B2AF-77DCB5420917}" type="presParOf" srcId="{62D1D98A-4DB7-E446-95EC-FB0843460FFE}" destId="{78F1BFCD-491D-4840-8410-C778E20F6C43}" srcOrd="2" destOrd="0" presId="urn:microsoft.com/office/officeart/2005/8/layout/chevron2"/>
    <dgm:cxn modelId="{0C0E39CD-4B2F-D047-9200-BCCA47BEEB91}" type="presParOf" srcId="{78F1BFCD-491D-4840-8410-C778E20F6C43}" destId="{0A17DD02-D822-7B4E-92F4-193B25CAB3DC}" srcOrd="0" destOrd="0" presId="urn:microsoft.com/office/officeart/2005/8/layout/chevron2"/>
    <dgm:cxn modelId="{D9B46BFC-E0E0-D440-BD2C-DBFE90C2EB91}" type="presParOf" srcId="{78F1BFCD-491D-4840-8410-C778E20F6C43}" destId="{ADA4248F-0C29-BE45-9CD1-2C669491A1E7}" srcOrd="1" destOrd="0" presId="urn:microsoft.com/office/officeart/2005/8/layout/chevron2"/>
    <dgm:cxn modelId="{565CEC55-096F-AB4B-9B64-67AB74E56187}" type="presParOf" srcId="{62D1D98A-4DB7-E446-95EC-FB0843460FFE}" destId="{BE221160-CCA7-584B-878B-533A8F7A0F73}" srcOrd="3" destOrd="0" presId="urn:microsoft.com/office/officeart/2005/8/layout/chevron2"/>
    <dgm:cxn modelId="{7806C0E4-5CFF-A049-AA4E-48E415B0DC46}" type="presParOf" srcId="{62D1D98A-4DB7-E446-95EC-FB0843460FFE}" destId="{E7EF2720-BD35-FD4A-ADA2-D464B589E97E}" srcOrd="4" destOrd="0" presId="urn:microsoft.com/office/officeart/2005/8/layout/chevron2"/>
    <dgm:cxn modelId="{2D682882-BD4A-2248-9C97-3E9C0695E10C}" type="presParOf" srcId="{E7EF2720-BD35-FD4A-ADA2-D464B589E97E}" destId="{613A5AFA-78E3-4148-9654-2630D80DEC60}" srcOrd="0" destOrd="0" presId="urn:microsoft.com/office/officeart/2005/8/layout/chevron2"/>
    <dgm:cxn modelId="{FF1473CE-7F5B-B048-B73D-6A6C2EE75BBE}" type="presParOf" srcId="{E7EF2720-BD35-FD4A-ADA2-D464B589E97E}" destId="{A5265BB7-B289-7948-B3A9-845370419C43}" srcOrd="1" destOrd="0" presId="urn:microsoft.com/office/officeart/2005/8/layout/chevron2"/>
    <dgm:cxn modelId="{1869EBE3-0ADB-214F-9FB4-5EFD6A929997}" type="presParOf" srcId="{62D1D98A-4DB7-E446-95EC-FB0843460FFE}" destId="{EE25A82B-9157-9748-A1F1-2CBD1F179DB6}" srcOrd="5" destOrd="0" presId="urn:microsoft.com/office/officeart/2005/8/layout/chevron2"/>
    <dgm:cxn modelId="{E4C1E471-11AF-494F-82CD-D4A8166C4E4E}" type="presParOf" srcId="{62D1D98A-4DB7-E446-95EC-FB0843460FFE}" destId="{6C4C0C7F-F550-EC47-8A39-0208DADC5990}" srcOrd="6" destOrd="0" presId="urn:microsoft.com/office/officeart/2005/8/layout/chevron2"/>
    <dgm:cxn modelId="{2B0D1C5A-AAA0-0949-ACC0-3EA6C4B0512A}" type="presParOf" srcId="{6C4C0C7F-F550-EC47-8A39-0208DADC5990}" destId="{608F969D-5177-7843-A838-0A817140AB97}" srcOrd="0" destOrd="0" presId="urn:microsoft.com/office/officeart/2005/8/layout/chevron2"/>
    <dgm:cxn modelId="{6EE0F404-B169-F745-8887-63A476162BE0}" type="presParOf" srcId="{6C4C0C7F-F550-EC47-8A39-0208DADC5990}" destId="{2F6264D2-7D45-0245-B979-3A60980B447D}" srcOrd="1" destOrd="0" presId="urn:microsoft.com/office/officeart/2005/8/layout/chevron2"/>
    <dgm:cxn modelId="{D42C4584-2871-4A43-8720-E75BFB683AF2}" type="presParOf" srcId="{62D1D98A-4DB7-E446-95EC-FB0843460FFE}" destId="{C09F4141-BCDB-4F43-87A3-8920F8325AA0}" srcOrd="7" destOrd="0" presId="urn:microsoft.com/office/officeart/2005/8/layout/chevron2"/>
    <dgm:cxn modelId="{9D9D7483-2E31-E648-8633-7B68F8F8B055}" type="presParOf" srcId="{62D1D98A-4DB7-E446-95EC-FB0843460FFE}" destId="{676CAA2C-9B20-F44E-B8DE-39B77E59F825}" srcOrd="8" destOrd="0" presId="urn:microsoft.com/office/officeart/2005/8/layout/chevron2"/>
    <dgm:cxn modelId="{0C710C37-A4DB-5B43-A80E-76078677A677}" type="presParOf" srcId="{676CAA2C-9B20-F44E-B8DE-39B77E59F825}" destId="{3909F3B7-BE04-1E4B-9459-29F94DC6E6A9}" srcOrd="0" destOrd="0" presId="urn:microsoft.com/office/officeart/2005/8/layout/chevron2"/>
    <dgm:cxn modelId="{E6061558-5C24-E646-BBEE-311154B934FE}" type="presParOf" srcId="{676CAA2C-9B20-F44E-B8DE-39B77E59F825}" destId="{184C5180-CB3D-7A4F-B622-65A2864A7EB9}" srcOrd="1" destOrd="0" presId="urn:microsoft.com/office/officeart/2005/8/layout/chevron2"/>
    <dgm:cxn modelId="{EEE8EBF5-A216-B740-8AE4-8BCF4E149034}" type="presParOf" srcId="{62D1D98A-4DB7-E446-95EC-FB0843460FFE}" destId="{299B278B-EE97-0444-99D5-2B7409FDBDBC}" srcOrd="9" destOrd="0" presId="urn:microsoft.com/office/officeart/2005/8/layout/chevron2"/>
    <dgm:cxn modelId="{D8563BA5-2CAB-EA47-8FB8-27815FAFFB74}" type="presParOf" srcId="{62D1D98A-4DB7-E446-95EC-FB0843460FFE}" destId="{4727602A-3EA1-114C-80C2-AF5C21A875BC}" srcOrd="10" destOrd="0" presId="urn:microsoft.com/office/officeart/2005/8/layout/chevron2"/>
    <dgm:cxn modelId="{1604D025-DB82-054D-A797-B2B69C216D47}" type="presParOf" srcId="{4727602A-3EA1-114C-80C2-AF5C21A875BC}" destId="{C8CC1CA1-BDB1-A44D-A0C2-D82667B6EBC7}" srcOrd="0" destOrd="0" presId="urn:microsoft.com/office/officeart/2005/8/layout/chevron2"/>
    <dgm:cxn modelId="{BF4E4A0A-1E92-D14C-9461-0113FEE52557}" type="presParOf" srcId="{4727602A-3EA1-114C-80C2-AF5C21A875BC}" destId="{B740E6F4-3165-D74E-812B-A92D1C0DEF2E}" srcOrd="1" destOrd="0" presId="urn:microsoft.com/office/officeart/2005/8/layout/chevron2"/>
    <dgm:cxn modelId="{835B3BDE-4409-3D43-AE72-9425538FE6DD}" type="presParOf" srcId="{62D1D98A-4DB7-E446-95EC-FB0843460FFE}" destId="{A92E3959-18C9-9345-9A28-5979FB0D93F7}" srcOrd="11" destOrd="0" presId="urn:microsoft.com/office/officeart/2005/8/layout/chevron2"/>
    <dgm:cxn modelId="{6696BA22-5085-A34B-9DB8-DC2548B7FB33}" type="presParOf" srcId="{62D1D98A-4DB7-E446-95EC-FB0843460FFE}" destId="{D8ACF748-9199-EE40-B09C-38E146B85746}" srcOrd="12" destOrd="0" presId="urn:microsoft.com/office/officeart/2005/8/layout/chevron2"/>
    <dgm:cxn modelId="{99296509-5E9C-DA4D-A90B-2E2E4849B142}" type="presParOf" srcId="{D8ACF748-9199-EE40-B09C-38E146B85746}" destId="{B644CF18-67AF-2747-9A4B-71640F7CA71F}" srcOrd="0" destOrd="0" presId="urn:microsoft.com/office/officeart/2005/8/layout/chevron2"/>
    <dgm:cxn modelId="{C11E138B-72B5-9A4B-A447-9E1EAC9A7BB1}" type="presParOf" srcId="{D8ACF748-9199-EE40-B09C-38E146B85746}" destId="{2942EE2A-EEAE-CA43-86CE-1D90F0D11CC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96C5CE6-073F-F34F-BCA9-F4375463340E}" type="doc">
      <dgm:prSet loTypeId="urn:microsoft.com/office/officeart/2005/8/layout/chevron2" loCatId="" qsTypeId="urn:microsoft.com/office/officeart/2005/8/quickstyle/3d4" qsCatId="3D" csTypeId="urn:microsoft.com/office/officeart/2005/8/colors/accent1_2" csCatId="accent1" phldr="1"/>
      <dgm:spPr/>
      <dgm:t>
        <a:bodyPr/>
        <a:lstStyle/>
        <a:p>
          <a:endParaRPr lang="nl-NL"/>
        </a:p>
      </dgm:t>
    </dgm:pt>
    <dgm:pt modelId="{2A3A55AD-55B8-1C4D-AE0B-C602EC186B82}">
      <dgm:prSet/>
      <dgm:spPr/>
      <dgm:t>
        <a:bodyPr/>
        <a:lstStyle/>
        <a:p>
          <a:endParaRPr lang="nl-NL" dirty="0"/>
        </a:p>
      </dgm:t>
    </dgm:pt>
    <dgm:pt modelId="{49E9ADDD-2488-2345-8416-A5986B55D567}" type="parTrans" cxnId="{7EDD89E6-B764-3540-AE51-F4C48D7623AA}">
      <dgm:prSet/>
      <dgm:spPr/>
      <dgm:t>
        <a:bodyPr/>
        <a:lstStyle/>
        <a:p>
          <a:endParaRPr lang="nl-NL"/>
        </a:p>
      </dgm:t>
    </dgm:pt>
    <dgm:pt modelId="{8D71B62F-2506-FA47-BC21-5448F14B3DAB}" type="sibTrans" cxnId="{7EDD89E6-B764-3540-AE51-F4C48D7623AA}">
      <dgm:prSet/>
      <dgm:spPr/>
      <dgm:t>
        <a:bodyPr/>
        <a:lstStyle/>
        <a:p>
          <a:endParaRPr lang="nl-NL"/>
        </a:p>
      </dgm:t>
    </dgm:pt>
    <dgm:pt modelId="{6E29941B-117E-7341-92EA-980F50BFDE7A}">
      <dgm:prSet/>
      <dgm:spPr>
        <a:solidFill>
          <a:schemeClr val="accent3"/>
        </a:solidFill>
      </dgm:spPr>
      <dgm:t>
        <a:bodyPr/>
        <a:lstStyle/>
        <a:p>
          <a:endParaRPr lang="nl-NL" dirty="0"/>
        </a:p>
      </dgm:t>
    </dgm:pt>
    <dgm:pt modelId="{F110088E-2214-7C4F-8034-CBFC4CD2DD24}" type="parTrans" cxnId="{F3E046D9-828F-1741-89EB-3E92618210C7}">
      <dgm:prSet/>
      <dgm:spPr/>
      <dgm:t>
        <a:bodyPr/>
        <a:lstStyle/>
        <a:p>
          <a:endParaRPr lang="nl-NL"/>
        </a:p>
      </dgm:t>
    </dgm:pt>
    <dgm:pt modelId="{04D911C2-D908-8542-86DE-604A4ADF9742}" type="sibTrans" cxnId="{F3E046D9-828F-1741-89EB-3E92618210C7}">
      <dgm:prSet/>
      <dgm:spPr/>
      <dgm:t>
        <a:bodyPr/>
        <a:lstStyle/>
        <a:p>
          <a:endParaRPr lang="nl-NL"/>
        </a:p>
      </dgm:t>
    </dgm:pt>
    <dgm:pt modelId="{8D18CBA8-AC53-CB48-9089-DD8240A814DE}">
      <dgm:prSet/>
      <dgm:spPr/>
      <dgm:t>
        <a:bodyPr/>
        <a:lstStyle/>
        <a:p>
          <a:endParaRPr lang="nl-NL" dirty="0"/>
        </a:p>
      </dgm:t>
    </dgm:pt>
    <dgm:pt modelId="{2FCCAD84-E800-664B-B438-6F95F3C81A77}" type="parTrans" cxnId="{8BC0D419-B8EC-1740-96DC-0FEEE3B396DA}">
      <dgm:prSet/>
      <dgm:spPr/>
      <dgm:t>
        <a:bodyPr/>
        <a:lstStyle/>
        <a:p>
          <a:endParaRPr lang="nl-NL"/>
        </a:p>
      </dgm:t>
    </dgm:pt>
    <dgm:pt modelId="{466EFA11-9254-7448-BC43-3EA71A63C8F4}" type="sibTrans" cxnId="{8BC0D419-B8EC-1740-96DC-0FEEE3B396DA}">
      <dgm:prSet/>
      <dgm:spPr/>
      <dgm:t>
        <a:bodyPr/>
        <a:lstStyle/>
        <a:p>
          <a:endParaRPr lang="nl-NL"/>
        </a:p>
      </dgm:t>
    </dgm:pt>
    <dgm:pt modelId="{24456BD9-3D5D-A044-A34F-3578C7130F61}">
      <dgm:prSet/>
      <dgm:spPr>
        <a:solidFill>
          <a:schemeClr val="accent3"/>
        </a:solidFill>
      </dgm:spPr>
      <dgm:t>
        <a:bodyPr/>
        <a:lstStyle/>
        <a:p>
          <a:endParaRPr lang="nl-NL" dirty="0"/>
        </a:p>
      </dgm:t>
    </dgm:pt>
    <dgm:pt modelId="{790E9FCF-9742-294D-855C-18621669AD50}" type="parTrans" cxnId="{84C66B5F-A833-954D-8572-953F99069C83}">
      <dgm:prSet/>
      <dgm:spPr/>
      <dgm:t>
        <a:bodyPr/>
        <a:lstStyle/>
        <a:p>
          <a:endParaRPr lang="nl-NL"/>
        </a:p>
      </dgm:t>
    </dgm:pt>
    <dgm:pt modelId="{C3B8BE30-3CD0-8D47-9FB0-D0E6D01C0E4F}" type="sibTrans" cxnId="{84C66B5F-A833-954D-8572-953F99069C83}">
      <dgm:prSet/>
      <dgm:spPr/>
      <dgm:t>
        <a:bodyPr/>
        <a:lstStyle/>
        <a:p>
          <a:endParaRPr lang="nl-NL"/>
        </a:p>
      </dgm:t>
    </dgm:pt>
    <dgm:pt modelId="{16AE4022-9CA7-DD43-A6F3-9925E47AB6D4}">
      <dgm:prSet/>
      <dgm:spPr/>
      <dgm:t>
        <a:bodyPr/>
        <a:lstStyle/>
        <a:p>
          <a:pPr>
            <a:buNone/>
          </a:pPr>
          <a:r>
            <a:rPr lang="nl-NL" dirty="0"/>
            <a:t>20 weken stage</a:t>
          </a:r>
          <a:br>
            <a:rPr lang="nl-NL" dirty="0"/>
          </a:br>
          <a:r>
            <a:rPr lang="nl-NL" dirty="0"/>
            <a:t> (</a:t>
          </a:r>
          <a:r>
            <a:rPr lang="nl-NL" i="1" dirty="0"/>
            <a:t>geen vakanties maar vrije dagen</a:t>
          </a:r>
          <a:r>
            <a:rPr lang="nl-NL" dirty="0"/>
            <a:t>)</a:t>
          </a:r>
        </a:p>
      </dgm:t>
    </dgm:pt>
    <dgm:pt modelId="{975B2B93-7D2D-B549-8284-BEC6CAFD75E9}" type="parTrans" cxnId="{D1812565-6BC1-8440-9549-6A9064135AE8}">
      <dgm:prSet/>
      <dgm:spPr/>
      <dgm:t>
        <a:bodyPr/>
        <a:lstStyle/>
        <a:p>
          <a:endParaRPr lang="nl-NL"/>
        </a:p>
      </dgm:t>
    </dgm:pt>
    <dgm:pt modelId="{D90D6252-588A-6043-9D46-D1B0C5D20753}" type="sibTrans" cxnId="{D1812565-6BC1-8440-9549-6A9064135AE8}">
      <dgm:prSet/>
      <dgm:spPr/>
      <dgm:t>
        <a:bodyPr/>
        <a:lstStyle/>
        <a:p>
          <a:endParaRPr lang="nl-NL"/>
        </a:p>
      </dgm:t>
    </dgm:pt>
    <dgm:pt modelId="{4E1EEA75-5C70-8F41-A1C5-B4D42181DFF4}">
      <dgm:prSet/>
      <dgm:spPr/>
      <dgm:t>
        <a:bodyPr/>
        <a:lstStyle/>
        <a:p>
          <a:pPr>
            <a:buNone/>
          </a:pPr>
          <a:r>
            <a:rPr lang="nl-NL" dirty="0"/>
            <a:t>9 weken les</a:t>
          </a:r>
        </a:p>
      </dgm:t>
    </dgm:pt>
    <dgm:pt modelId="{2E196757-25BF-764F-A228-009552917BC7}" type="parTrans" cxnId="{95342543-4191-994B-AA46-B7A31F7FA182}">
      <dgm:prSet/>
      <dgm:spPr/>
      <dgm:t>
        <a:bodyPr/>
        <a:lstStyle/>
        <a:p>
          <a:endParaRPr lang="nl-NL"/>
        </a:p>
      </dgm:t>
    </dgm:pt>
    <dgm:pt modelId="{FFF44CBA-9F42-1F48-915F-4E5B4069787B}" type="sibTrans" cxnId="{95342543-4191-994B-AA46-B7A31F7FA182}">
      <dgm:prSet/>
      <dgm:spPr/>
      <dgm:t>
        <a:bodyPr/>
        <a:lstStyle/>
        <a:p>
          <a:endParaRPr lang="nl-NL"/>
        </a:p>
      </dgm:t>
    </dgm:pt>
    <dgm:pt modelId="{DAC53285-F392-294F-AA4C-F7021E47BD34}">
      <dgm:prSet/>
      <dgm:spPr/>
      <dgm:t>
        <a:bodyPr/>
        <a:lstStyle/>
        <a:p>
          <a:pPr>
            <a:buNone/>
          </a:pPr>
          <a:r>
            <a:rPr lang="nl-NL" dirty="0"/>
            <a:t>Projectweek en voortgangsgesprek</a:t>
          </a:r>
        </a:p>
      </dgm:t>
    </dgm:pt>
    <dgm:pt modelId="{14615523-AF89-1742-BCAD-40464DFF9D32}" type="parTrans" cxnId="{652267E6-3B76-AE40-A101-9967570940FD}">
      <dgm:prSet/>
      <dgm:spPr/>
      <dgm:t>
        <a:bodyPr/>
        <a:lstStyle/>
        <a:p>
          <a:endParaRPr lang="nl-NL"/>
        </a:p>
      </dgm:t>
    </dgm:pt>
    <dgm:pt modelId="{96FB67FF-FD1A-4849-BCFF-02BDC0D8D268}" type="sibTrans" cxnId="{652267E6-3B76-AE40-A101-9967570940FD}">
      <dgm:prSet/>
      <dgm:spPr/>
      <dgm:t>
        <a:bodyPr/>
        <a:lstStyle/>
        <a:p>
          <a:endParaRPr lang="nl-NL"/>
        </a:p>
      </dgm:t>
    </dgm:pt>
    <dgm:pt modelId="{80B4943E-5C01-7C43-80AC-F76B4BDE8B82}">
      <dgm:prSet/>
      <dgm:spPr/>
      <dgm:t>
        <a:bodyPr/>
        <a:lstStyle/>
        <a:p>
          <a:pPr>
            <a:buNone/>
          </a:pPr>
          <a:r>
            <a:rPr lang="nl-NL" dirty="0"/>
            <a:t>10 weken lessen en examens</a:t>
          </a:r>
        </a:p>
      </dgm:t>
    </dgm:pt>
    <dgm:pt modelId="{5913D814-347A-1545-B948-96F0B283B0BB}" type="parTrans" cxnId="{B1CB064D-D0F4-5748-835E-591B89098579}">
      <dgm:prSet/>
      <dgm:spPr/>
      <dgm:t>
        <a:bodyPr/>
        <a:lstStyle/>
        <a:p>
          <a:endParaRPr lang="nl-NL"/>
        </a:p>
      </dgm:t>
    </dgm:pt>
    <dgm:pt modelId="{621B89DD-9A86-5542-8E82-91937CB0A628}" type="sibTrans" cxnId="{B1CB064D-D0F4-5748-835E-591B89098579}">
      <dgm:prSet/>
      <dgm:spPr/>
      <dgm:t>
        <a:bodyPr/>
        <a:lstStyle/>
        <a:p>
          <a:endParaRPr lang="nl-NL"/>
        </a:p>
      </dgm:t>
    </dgm:pt>
    <dgm:pt modelId="{62D1D98A-4DB7-E446-95EC-FB0843460FFE}" type="pres">
      <dgm:prSet presAssocID="{396C5CE6-073F-F34F-BCA9-F4375463340E}" presName="linearFlow" presStyleCnt="0">
        <dgm:presLayoutVars>
          <dgm:dir/>
          <dgm:animLvl val="lvl"/>
          <dgm:resizeHandles val="exact"/>
        </dgm:presLayoutVars>
      </dgm:prSet>
      <dgm:spPr/>
    </dgm:pt>
    <dgm:pt modelId="{6B137881-D133-F947-9D3E-295955A59749}" type="pres">
      <dgm:prSet presAssocID="{2A3A55AD-55B8-1C4D-AE0B-C602EC186B82}" presName="composite" presStyleCnt="0"/>
      <dgm:spPr/>
    </dgm:pt>
    <dgm:pt modelId="{84BF11C8-B7A3-BD47-8601-2144625A19C2}" type="pres">
      <dgm:prSet presAssocID="{2A3A55AD-55B8-1C4D-AE0B-C602EC186B82}" presName="parentText" presStyleLbl="alignNode1" presStyleIdx="0" presStyleCnt="4" custLinFactNeighborX="0" custLinFactNeighborY="15189">
        <dgm:presLayoutVars>
          <dgm:chMax val="1"/>
          <dgm:bulletEnabled val="1"/>
        </dgm:presLayoutVars>
      </dgm:prSet>
      <dgm:spPr/>
    </dgm:pt>
    <dgm:pt modelId="{8996D7AB-96EC-7941-966C-22D7F19B0667}" type="pres">
      <dgm:prSet presAssocID="{2A3A55AD-55B8-1C4D-AE0B-C602EC186B82}" presName="descendantText" presStyleLbl="alignAcc1" presStyleIdx="0" presStyleCnt="4" custLinFactNeighborX="0" custLinFactNeighborY="23368">
        <dgm:presLayoutVars>
          <dgm:bulletEnabled val="1"/>
        </dgm:presLayoutVars>
      </dgm:prSet>
      <dgm:spPr/>
    </dgm:pt>
    <dgm:pt modelId="{2D8671BB-AC1C-2C4B-A622-19D946B81A46}" type="pres">
      <dgm:prSet presAssocID="{8D71B62F-2506-FA47-BC21-5448F14B3DAB}" presName="sp" presStyleCnt="0"/>
      <dgm:spPr/>
    </dgm:pt>
    <dgm:pt modelId="{78F1BFCD-491D-4840-8410-C778E20F6C43}" type="pres">
      <dgm:prSet presAssocID="{6E29941B-117E-7341-92EA-980F50BFDE7A}" presName="composite" presStyleCnt="0"/>
      <dgm:spPr/>
    </dgm:pt>
    <dgm:pt modelId="{0A17DD02-D822-7B4E-92F4-193B25CAB3DC}" type="pres">
      <dgm:prSet presAssocID="{6E29941B-117E-7341-92EA-980F50BFDE7A}" presName="parentText" presStyleLbl="alignNode1" presStyleIdx="1" presStyleCnt="4" custLinFactNeighborX="0" custLinFactNeighborY="15189">
        <dgm:presLayoutVars>
          <dgm:chMax val="1"/>
          <dgm:bulletEnabled val="1"/>
        </dgm:presLayoutVars>
      </dgm:prSet>
      <dgm:spPr/>
    </dgm:pt>
    <dgm:pt modelId="{ADA4248F-0C29-BE45-9CD1-2C669491A1E7}" type="pres">
      <dgm:prSet presAssocID="{6E29941B-117E-7341-92EA-980F50BFDE7A}" presName="descendantText" presStyleLbl="alignAcc1" presStyleIdx="1" presStyleCnt="4" custLinFactNeighborX="0" custLinFactNeighborY="23368">
        <dgm:presLayoutVars>
          <dgm:bulletEnabled val="1"/>
        </dgm:presLayoutVars>
      </dgm:prSet>
      <dgm:spPr/>
    </dgm:pt>
    <dgm:pt modelId="{BE221160-CCA7-584B-878B-533A8F7A0F73}" type="pres">
      <dgm:prSet presAssocID="{04D911C2-D908-8542-86DE-604A4ADF9742}" presName="sp" presStyleCnt="0"/>
      <dgm:spPr/>
    </dgm:pt>
    <dgm:pt modelId="{E7EF2720-BD35-FD4A-ADA2-D464B589E97E}" type="pres">
      <dgm:prSet presAssocID="{8D18CBA8-AC53-CB48-9089-DD8240A814DE}" presName="composite" presStyleCnt="0"/>
      <dgm:spPr/>
    </dgm:pt>
    <dgm:pt modelId="{613A5AFA-78E3-4148-9654-2630D80DEC60}" type="pres">
      <dgm:prSet presAssocID="{8D18CBA8-AC53-CB48-9089-DD8240A814DE}" presName="parentText" presStyleLbl="alignNode1" presStyleIdx="2" presStyleCnt="4" custLinFactNeighborY="5575">
        <dgm:presLayoutVars>
          <dgm:chMax val="1"/>
          <dgm:bulletEnabled val="1"/>
        </dgm:presLayoutVars>
      </dgm:prSet>
      <dgm:spPr/>
    </dgm:pt>
    <dgm:pt modelId="{A5265BB7-B289-7948-B3A9-845370419C43}" type="pres">
      <dgm:prSet presAssocID="{8D18CBA8-AC53-CB48-9089-DD8240A814DE}" presName="descendantText" presStyleLbl="alignAcc1" presStyleIdx="2" presStyleCnt="4" custLinFactNeighborY="11263">
        <dgm:presLayoutVars>
          <dgm:bulletEnabled val="1"/>
        </dgm:presLayoutVars>
      </dgm:prSet>
      <dgm:spPr/>
    </dgm:pt>
    <dgm:pt modelId="{EE25A82B-9157-9748-A1F1-2CBD1F179DB6}" type="pres">
      <dgm:prSet presAssocID="{466EFA11-9254-7448-BC43-3EA71A63C8F4}" presName="sp" presStyleCnt="0"/>
      <dgm:spPr/>
    </dgm:pt>
    <dgm:pt modelId="{6C4C0C7F-F550-EC47-8A39-0208DADC5990}" type="pres">
      <dgm:prSet presAssocID="{24456BD9-3D5D-A044-A34F-3578C7130F61}" presName="composite" presStyleCnt="0"/>
      <dgm:spPr/>
    </dgm:pt>
    <dgm:pt modelId="{608F969D-5177-7843-A838-0A817140AB97}" type="pres">
      <dgm:prSet presAssocID="{24456BD9-3D5D-A044-A34F-3578C7130F61}" presName="parentText" presStyleLbl="alignNode1" presStyleIdx="3" presStyleCnt="4" custLinFactNeighborX="0" custLinFactNeighborY="15189">
        <dgm:presLayoutVars>
          <dgm:chMax val="1"/>
          <dgm:bulletEnabled val="1"/>
        </dgm:presLayoutVars>
      </dgm:prSet>
      <dgm:spPr/>
    </dgm:pt>
    <dgm:pt modelId="{2F6264D2-7D45-0245-B979-3A60980B447D}" type="pres">
      <dgm:prSet presAssocID="{24456BD9-3D5D-A044-A34F-3578C7130F61}" presName="descendantText" presStyleLbl="alignAcc1" presStyleIdx="3" presStyleCnt="4" custLinFactNeighborY="1847">
        <dgm:presLayoutVars>
          <dgm:bulletEnabled val="1"/>
        </dgm:presLayoutVars>
      </dgm:prSet>
      <dgm:spPr/>
    </dgm:pt>
  </dgm:ptLst>
  <dgm:cxnLst>
    <dgm:cxn modelId="{B0B66405-85CB-1342-9C03-F52DD2E966B5}" type="presOf" srcId="{4E1EEA75-5C70-8F41-A1C5-B4D42181DFF4}" destId="{ADA4248F-0C29-BE45-9CD1-2C669491A1E7}" srcOrd="0" destOrd="0" presId="urn:microsoft.com/office/officeart/2005/8/layout/chevron2"/>
    <dgm:cxn modelId="{8985740A-7E7E-1945-A58E-8C9656CEA345}" type="presOf" srcId="{80B4943E-5C01-7C43-80AC-F76B4BDE8B82}" destId="{2F6264D2-7D45-0245-B979-3A60980B447D}" srcOrd="0" destOrd="0" presId="urn:microsoft.com/office/officeart/2005/8/layout/chevron2"/>
    <dgm:cxn modelId="{59D69414-E59C-7243-A21D-72E52DF6F572}" type="presOf" srcId="{6E29941B-117E-7341-92EA-980F50BFDE7A}" destId="{0A17DD02-D822-7B4E-92F4-193B25CAB3DC}" srcOrd="0" destOrd="0" presId="urn:microsoft.com/office/officeart/2005/8/layout/chevron2"/>
    <dgm:cxn modelId="{8BC0D419-B8EC-1740-96DC-0FEEE3B396DA}" srcId="{396C5CE6-073F-F34F-BCA9-F4375463340E}" destId="{8D18CBA8-AC53-CB48-9089-DD8240A814DE}" srcOrd="2" destOrd="0" parTransId="{2FCCAD84-E800-664B-B438-6F95F3C81A77}" sibTransId="{466EFA11-9254-7448-BC43-3EA71A63C8F4}"/>
    <dgm:cxn modelId="{151FCB32-5E9A-6040-B20B-22C078DB5872}" type="presOf" srcId="{DAC53285-F392-294F-AA4C-F7021E47BD34}" destId="{A5265BB7-B289-7948-B3A9-845370419C43}" srcOrd="0" destOrd="0" presId="urn:microsoft.com/office/officeart/2005/8/layout/chevron2"/>
    <dgm:cxn modelId="{84C66B5F-A833-954D-8572-953F99069C83}" srcId="{396C5CE6-073F-F34F-BCA9-F4375463340E}" destId="{24456BD9-3D5D-A044-A34F-3578C7130F61}" srcOrd="3" destOrd="0" parTransId="{790E9FCF-9742-294D-855C-18621669AD50}" sibTransId="{C3B8BE30-3CD0-8D47-9FB0-D0E6D01C0E4F}"/>
    <dgm:cxn modelId="{95342543-4191-994B-AA46-B7A31F7FA182}" srcId="{6E29941B-117E-7341-92EA-980F50BFDE7A}" destId="{4E1EEA75-5C70-8F41-A1C5-B4D42181DFF4}" srcOrd="0" destOrd="0" parTransId="{2E196757-25BF-764F-A228-009552917BC7}" sibTransId="{FFF44CBA-9F42-1F48-915F-4E5B4069787B}"/>
    <dgm:cxn modelId="{D1812565-6BC1-8440-9549-6A9064135AE8}" srcId="{2A3A55AD-55B8-1C4D-AE0B-C602EC186B82}" destId="{16AE4022-9CA7-DD43-A6F3-9925E47AB6D4}" srcOrd="0" destOrd="0" parTransId="{975B2B93-7D2D-B549-8284-BEC6CAFD75E9}" sibTransId="{D90D6252-588A-6043-9D46-D1B0C5D20753}"/>
    <dgm:cxn modelId="{7257EA6C-6AAE-F946-B317-5318473C26FA}" type="presOf" srcId="{24456BD9-3D5D-A044-A34F-3578C7130F61}" destId="{608F969D-5177-7843-A838-0A817140AB97}" srcOrd="0" destOrd="0" presId="urn:microsoft.com/office/officeart/2005/8/layout/chevron2"/>
    <dgm:cxn modelId="{B1CB064D-D0F4-5748-835E-591B89098579}" srcId="{24456BD9-3D5D-A044-A34F-3578C7130F61}" destId="{80B4943E-5C01-7C43-80AC-F76B4BDE8B82}" srcOrd="0" destOrd="0" parTransId="{5913D814-347A-1545-B948-96F0B283B0BB}" sibTransId="{621B89DD-9A86-5542-8E82-91937CB0A628}"/>
    <dgm:cxn modelId="{F175689D-D88F-6247-9A91-49B317FDF2A2}" type="presOf" srcId="{16AE4022-9CA7-DD43-A6F3-9925E47AB6D4}" destId="{8996D7AB-96EC-7941-966C-22D7F19B0667}" srcOrd="0" destOrd="0" presId="urn:microsoft.com/office/officeart/2005/8/layout/chevron2"/>
    <dgm:cxn modelId="{463DC3A7-6867-6840-B899-DF686321F58F}" type="presOf" srcId="{2A3A55AD-55B8-1C4D-AE0B-C602EC186B82}" destId="{84BF11C8-B7A3-BD47-8601-2144625A19C2}" srcOrd="0" destOrd="0" presId="urn:microsoft.com/office/officeart/2005/8/layout/chevron2"/>
    <dgm:cxn modelId="{6B49ECC4-518A-FE48-89BE-E2803AB2512D}" type="presOf" srcId="{396C5CE6-073F-F34F-BCA9-F4375463340E}" destId="{62D1D98A-4DB7-E446-95EC-FB0843460FFE}" srcOrd="0" destOrd="0" presId="urn:microsoft.com/office/officeart/2005/8/layout/chevron2"/>
    <dgm:cxn modelId="{0E4771C9-343A-7D41-9D6F-16CB1E8459BB}" type="presOf" srcId="{8D18CBA8-AC53-CB48-9089-DD8240A814DE}" destId="{613A5AFA-78E3-4148-9654-2630D80DEC60}" srcOrd="0" destOrd="0" presId="urn:microsoft.com/office/officeart/2005/8/layout/chevron2"/>
    <dgm:cxn modelId="{F3E046D9-828F-1741-89EB-3E92618210C7}" srcId="{396C5CE6-073F-F34F-BCA9-F4375463340E}" destId="{6E29941B-117E-7341-92EA-980F50BFDE7A}" srcOrd="1" destOrd="0" parTransId="{F110088E-2214-7C4F-8034-CBFC4CD2DD24}" sibTransId="{04D911C2-D908-8542-86DE-604A4ADF9742}"/>
    <dgm:cxn modelId="{652267E6-3B76-AE40-A101-9967570940FD}" srcId="{8D18CBA8-AC53-CB48-9089-DD8240A814DE}" destId="{DAC53285-F392-294F-AA4C-F7021E47BD34}" srcOrd="0" destOrd="0" parTransId="{14615523-AF89-1742-BCAD-40464DFF9D32}" sibTransId="{96FB67FF-FD1A-4849-BCFF-02BDC0D8D268}"/>
    <dgm:cxn modelId="{7EDD89E6-B764-3540-AE51-F4C48D7623AA}" srcId="{396C5CE6-073F-F34F-BCA9-F4375463340E}" destId="{2A3A55AD-55B8-1C4D-AE0B-C602EC186B82}" srcOrd="0" destOrd="0" parTransId="{49E9ADDD-2488-2345-8416-A5986B55D567}" sibTransId="{8D71B62F-2506-FA47-BC21-5448F14B3DAB}"/>
    <dgm:cxn modelId="{14B299C7-C045-0F4C-98C1-65B8B281888F}" type="presParOf" srcId="{62D1D98A-4DB7-E446-95EC-FB0843460FFE}" destId="{6B137881-D133-F947-9D3E-295955A59749}" srcOrd="0" destOrd="0" presId="urn:microsoft.com/office/officeart/2005/8/layout/chevron2"/>
    <dgm:cxn modelId="{7F768B80-0969-0041-9963-EFCC167E7BA0}" type="presParOf" srcId="{6B137881-D133-F947-9D3E-295955A59749}" destId="{84BF11C8-B7A3-BD47-8601-2144625A19C2}" srcOrd="0" destOrd="0" presId="urn:microsoft.com/office/officeart/2005/8/layout/chevron2"/>
    <dgm:cxn modelId="{46479A15-671A-BF42-A2B6-61D36C8DC61B}" type="presParOf" srcId="{6B137881-D133-F947-9D3E-295955A59749}" destId="{8996D7AB-96EC-7941-966C-22D7F19B0667}" srcOrd="1" destOrd="0" presId="urn:microsoft.com/office/officeart/2005/8/layout/chevron2"/>
    <dgm:cxn modelId="{C6A905BD-4DDA-3542-9958-6C09BB2954F4}" type="presParOf" srcId="{62D1D98A-4DB7-E446-95EC-FB0843460FFE}" destId="{2D8671BB-AC1C-2C4B-A622-19D946B81A46}" srcOrd="1" destOrd="0" presId="urn:microsoft.com/office/officeart/2005/8/layout/chevron2"/>
    <dgm:cxn modelId="{D36BD514-686C-804E-B2AF-77DCB5420917}" type="presParOf" srcId="{62D1D98A-4DB7-E446-95EC-FB0843460FFE}" destId="{78F1BFCD-491D-4840-8410-C778E20F6C43}" srcOrd="2" destOrd="0" presId="urn:microsoft.com/office/officeart/2005/8/layout/chevron2"/>
    <dgm:cxn modelId="{0C0E39CD-4B2F-D047-9200-BCCA47BEEB91}" type="presParOf" srcId="{78F1BFCD-491D-4840-8410-C778E20F6C43}" destId="{0A17DD02-D822-7B4E-92F4-193B25CAB3DC}" srcOrd="0" destOrd="0" presId="urn:microsoft.com/office/officeart/2005/8/layout/chevron2"/>
    <dgm:cxn modelId="{D9B46BFC-E0E0-D440-BD2C-DBFE90C2EB91}" type="presParOf" srcId="{78F1BFCD-491D-4840-8410-C778E20F6C43}" destId="{ADA4248F-0C29-BE45-9CD1-2C669491A1E7}" srcOrd="1" destOrd="0" presId="urn:microsoft.com/office/officeart/2005/8/layout/chevron2"/>
    <dgm:cxn modelId="{565CEC55-096F-AB4B-9B64-67AB74E56187}" type="presParOf" srcId="{62D1D98A-4DB7-E446-95EC-FB0843460FFE}" destId="{BE221160-CCA7-584B-878B-533A8F7A0F73}" srcOrd="3" destOrd="0" presId="urn:microsoft.com/office/officeart/2005/8/layout/chevron2"/>
    <dgm:cxn modelId="{7806C0E4-5CFF-A049-AA4E-48E415B0DC46}" type="presParOf" srcId="{62D1D98A-4DB7-E446-95EC-FB0843460FFE}" destId="{E7EF2720-BD35-FD4A-ADA2-D464B589E97E}" srcOrd="4" destOrd="0" presId="urn:microsoft.com/office/officeart/2005/8/layout/chevron2"/>
    <dgm:cxn modelId="{2D682882-BD4A-2248-9C97-3E9C0695E10C}" type="presParOf" srcId="{E7EF2720-BD35-FD4A-ADA2-D464B589E97E}" destId="{613A5AFA-78E3-4148-9654-2630D80DEC60}" srcOrd="0" destOrd="0" presId="urn:microsoft.com/office/officeart/2005/8/layout/chevron2"/>
    <dgm:cxn modelId="{FF1473CE-7F5B-B048-B73D-6A6C2EE75BBE}" type="presParOf" srcId="{E7EF2720-BD35-FD4A-ADA2-D464B589E97E}" destId="{A5265BB7-B289-7948-B3A9-845370419C43}" srcOrd="1" destOrd="0" presId="urn:microsoft.com/office/officeart/2005/8/layout/chevron2"/>
    <dgm:cxn modelId="{1869EBE3-0ADB-214F-9FB4-5EFD6A929997}" type="presParOf" srcId="{62D1D98A-4DB7-E446-95EC-FB0843460FFE}" destId="{EE25A82B-9157-9748-A1F1-2CBD1F179DB6}" srcOrd="5" destOrd="0" presId="urn:microsoft.com/office/officeart/2005/8/layout/chevron2"/>
    <dgm:cxn modelId="{E4C1E471-11AF-494F-82CD-D4A8166C4E4E}" type="presParOf" srcId="{62D1D98A-4DB7-E446-95EC-FB0843460FFE}" destId="{6C4C0C7F-F550-EC47-8A39-0208DADC5990}" srcOrd="6" destOrd="0" presId="urn:microsoft.com/office/officeart/2005/8/layout/chevron2"/>
    <dgm:cxn modelId="{2B0D1C5A-AAA0-0949-ACC0-3EA6C4B0512A}" type="presParOf" srcId="{6C4C0C7F-F550-EC47-8A39-0208DADC5990}" destId="{608F969D-5177-7843-A838-0A817140AB97}" srcOrd="0" destOrd="0" presId="urn:microsoft.com/office/officeart/2005/8/layout/chevron2"/>
    <dgm:cxn modelId="{6EE0F404-B169-F745-8887-63A476162BE0}" type="presParOf" srcId="{6C4C0C7F-F550-EC47-8A39-0208DADC5990}" destId="{2F6264D2-7D45-0245-B979-3A60980B447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2F24EA-2726-0941-9A35-8B1B9265C774}">
      <dsp:nvSpPr>
        <dsp:cNvPr id="0" name=""/>
        <dsp:cNvSpPr/>
      </dsp:nvSpPr>
      <dsp:spPr>
        <a:xfrm>
          <a:off x="2669704" y="533944"/>
          <a:ext cx="411666" cy="91440"/>
        </a:xfrm>
        <a:custGeom>
          <a:avLst/>
          <a:gdLst/>
          <a:ahLst/>
          <a:cxnLst/>
          <a:rect l="0" t="0" r="0" b="0"/>
          <a:pathLst>
            <a:path>
              <a:moveTo>
                <a:pt x="0" y="45720"/>
              </a:moveTo>
              <a:lnTo>
                <a:pt x="41166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2864480" y="577453"/>
        <a:ext cx="22113" cy="4422"/>
      </dsp:txXfrm>
    </dsp:sp>
    <dsp:sp modelId="{2EDB5416-5FA5-9040-A829-D04A7C1238C1}">
      <dsp:nvSpPr>
        <dsp:cNvPr id="0" name=""/>
        <dsp:cNvSpPr/>
      </dsp:nvSpPr>
      <dsp:spPr>
        <a:xfrm>
          <a:off x="748607" y="2795"/>
          <a:ext cx="1922896" cy="11537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844550">
            <a:lnSpc>
              <a:spcPct val="90000"/>
            </a:lnSpc>
            <a:spcBef>
              <a:spcPct val="0"/>
            </a:spcBef>
            <a:spcAft>
              <a:spcPct val="35000"/>
            </a:spcAft>
            <a:buNone/>
          </a:pPr>
          <a:r>
            <a:rPr lang="nl-NL" sz="1900" kern="1200"/>
            <a:t>Algemene informatie</a:t>
          </a:r>
        </a:p>
      </dsp:txBody>
      <dsp:txXfrm>
        <a:off x="748607" y="2795"/>
        <a:ext cx="1922896" cy="1153737"/>
      </dsp:txXfrm>
    </dsp:sp>
    <dsp:sp modelId="{0127A809-14BE-5E4C-8725-8D977FADFB67}">
      <dsp:nvSpPr>
        <dsp:cNvPr id="0" name=""/>
        <dsp:cNvSpPr/>
      </dsp:nvSpPr>
      <dsp:spPr>
        <a:xfrm>
          <a:off x="5034866" y="533944"/>
          <a:ext cx="411666" cy="91440"/>
        </a:xfrm>
        <a:custGeom>
          <a:avLst/>
          <a:gdLst/>
          <a:ahLst/>
          <a:cxnLst/>
          <a:rect l="0" t="0" r="0" b="0"/>
          <a:pathLst>
            <a:path>
              <a:moveTo>
                <a:pt x="0" y="45720"/>
              </a:moveTo>
              <a:lnTo>
                <a:pt x="41166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5229643" y="577453"/>
        <a:ext cx="22113" cy="4422"/>
      </dsp:txXfrm>
    </dsp:sp>
    <dsp:sp modelId="{6F7592B5-7230-0C4B-BC11-34C441A0538A}">
      <dsp:nvSpPr>
        <dsp:cNvPr id="0" name=""/>
        <dsp:cNvSpPr/>
      </dsp:nvSpPr>
      <dsp:spPr>
        <a:xfrm>
          <a:off x="3113770" y="2795"/>
          <a:ext cx="1922896" cy="11537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844550">
            <a:lnSpc>
              <a:spcPct val="90000"/>
            </a:lnSpc>
            <a:spcBef>
              <a:spcPct val="0"/>
            </a:spcBef>
            <a:spcAft>
              <a:spcPct val="35000"/>
            </a:spcAft>
            <a:buNone/>
          </a:pPr>
          <a:r>
            <a:rPr lang="nl-NL" sz="1900" kern="1200"/>
            <a:t>Hoe ziet een doorsnee dag eruit?</a:t>
          </a:r>
        </a:p>
      </dsp:txBody>
      <dsp:txXfrm>
        <a:off x="3113770" y="2795"/>
        <a:ext cx="1922896" cy="1153737"/>
      </dsp:txXfrm>
    </dsp:sp>
    <dsp:sp modelId="{E0464151-0A2D-F444-A09C-2E0CE421E5BD}">
      <dsp:nvSpPr>
        <dsp:cNvPr id="0" name=""/>
        <dsp:cNvSpPr/>
      </dsp:nvSpPr>
      <dsp:spPr>
        <a:xfrm>
          <a:off x="7400029" y="533944"/>
          <a:ext cx="411666" cy="91440"/>
        </a:xfrm>
        <a:custGeom>
          <a:avLst/>
          <a:gdLst/>
          <a:ahLst/>
          <a:cxnLst/>
          <a:rect l="0" t="0" r="0" b="0"/>
          <a:pathLst>
            <a:path>
              <a:moveTo>
                <a:pt x="0" y="45720"/>
              </a:moveTo>
              <a:lnTo>
                <a:pt x="41166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7594806" y="577453"/>
        <a:ext cx="22113" cy="4422"/>
      </dsp:txXfrm>
    </dsp:sp>
    <dsp:sp modelId="{D3ABE47E-44AC-7A42-8FA5-579DBAF75916}">
      <dsp:nvSpPr>
        <dsp:cNvPr id="0" name=""/>
        <dsp:cNvSpPr/>
      </dsp:nvSpPr>
      <dsp:spPr>
        <a:xfrm>
          <a:off x="5478933" y="2795"/>
          <a:ext cx="1922896" cy="11537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844550">
            <a:lnSpc>
              <a:spcPct val="90000"/>
            </a:lnSpc>
            <a:spcBef>
              <a:spcPct val="0"/>
            </a:spcBef>
            <a:spcAft>
              <a:spcPct val="35000"/>
            </a:spcAft>
            <a:buNone/>
          </a:pPr>
          <a:r>
            <a:rPr lang="nl-NL" sz="1900" kern="1200"/>
            <a:t>Verloop opleiding</a:t>
          </a:r>
        </a:p>
      </dsp:txBody>
      <dsp:txXfrm>
        <a:off x="5478933" y="2795"/>
        <a:ext cx="1922896" cy="1153737"/>
      </dsp:txXfrm>
    </dsp:sp>
    <dsp:sp modelId="{2AA8FBF1-2BF1-FF4C-9134-014489FCED84}">
      <dsp:nvSpPr>
        <dsp:cNvPr id="0" name=""/>
        <dsp:cNvSpPr/>
      </dsp:nvSpPr>
      <dsp:spPr>
        <a:xfrm>
          <a:off x="1710055" y="1154733"/>
          <a:ext cx="7095488" cy="411666"/>
        </a:xfrm>
        <a:custGeom>
          <a:avLst/>
          <a:gdLst/>
          <a:ahLst/>
          <a:cxnLst/>
          <a:rect l="0" t="0" r="0" b="0"/>
          <a:pathLst>
            <a:path>
              <a:moveTo>
                <a:pt x="7095488" y="0"/>
              </a:moveTo>
              <a:lnTo>
                <a:pt x="7095488" y="222933"/>
              </a:lnTo>
              <a:lnTo>
                <a:pt x="0" y="222933"/>
              </a:lnTo>
              <a:lnTo>
                <a:pt x="0" y="411666"/>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5080068" y="1358355"/>
        <a:ext cx="355462" cy="4422"/>
      </dsp:txXfrm>
    </dsp:sp>
    <dsp:sp modelId="{C3BD6C20-A5DF-B748-B561-98F912B89A86}">
      <dsp:nvSpPr>
        <dsp:cNvPr id="0" name=""/>
        <dsp:cNvSpPr/>
      </dsp:nvSpPr>
      <dsp:spPr>
        <a:xfrm>
          <a:off x="7844095" y="2795"/>
          <a:ext cx="1922896" cy="11537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844550">
            <a:lnSpc>
              <a:spcPct val="90000"/>
            </a:lnSpc>
            <a:spcBef>
              <a:spcPct val="0"/>
            </a:spcBef>
            <a:spcAft>
              <a:spcPct val="35000"/>
            </a:spcAft>
            <a:buNone/>
          </a:pPr>
          <a:r>
            <a:rPr lang="nl-NL" sz="1900" kern="1200"/>
            <a:t>Aanwezigheid en leerplicht</a:t>
          </a:r>
        </a:p>
      </dsp:txBody>
      <dsp:txXfrm>
        <a:off x="7844095" y="2795"/>
        <a:ext cx="1922896" cy="1153737"/>
      </dsp:txXfrm>
    </dsp:sp>
    <dsp:sp modelId="{7D6FF1EF-141B-EB45-9088-35D5C23DFD5C}">
      <dsp:nvSpPr>
        <dsp:cNvPr id="0" name=""/>
        <dsp:cNvSpPr/>
      </dsp:nvSpPr>
      <dsp:spPr>
        <a:xfrm>
          <a:off x="2669704" y="2129949"/>
          <a:ext cx="411666" cy="91440"/>
        </a:xfrm>
        <a:custGeom>
          <a:avLst/>
          <a:gdLst/>
          <a:ahLst/>
          <a:cxnLst/>
          <a:rect l="0" t="0" r="0" b="0"/>
          <a:pathLst>
            <a:path>
              <a:moveTo>
                <a:pt x="0" y="45720"/>
              </a:moveTo>
              <a:lnTo>
                <a:pt x="41166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2864480" y="2173457"/>
        <a:ext cx="22113" cy="4422"/>
      </dsp:txXfrm>
    </dsp:sp>
    <dsp:sp modelId="{436EC524-E65B-3743-AF0B-A284F548C7D3}">
      <dsp:nvSpPr>
        <dsp:cNvPr id="0" name=""/>
        <dsp:cNvSpPr/>
      </dsp:nvSpPr>
      <dsp:spPr>
        <a:xfrm>
          <a:off x="748607" y="1598800"/>
          <a:ext cx="1922896" cy="11537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844550">
            <a:lnSpc>
              <a:spcPct val="90000"/>
            </a:lnSpc>
            <a:spcBef>
              <a:spcPct val="0"/>
            </a:spcBef>
            <a:spcAft>
              <a:spcPct val="35000"/>
            </a:spcAft>
            <a:buNone/>
          </a:pPr>
          <a:r>
            <a:rPr lang="nl-NL" sz="1900" kern="1200"/>
            <a:t>Communicatie met student / ouder</a:t>
          </a:r>
        </a:p>
      </dsp:txBody>
      <dsp:txXfrm>
        <a:off x="748607" y="1598800"/>
        <a:ext cx="1922896" cy="1153737"/>
      </dsp:txXfrm>
    </dsp:sp>
    <dsp:sp modelId="{234FEDAC-4BBD-7943-B297-17AB16263F7B}">
      <dsp:nvSpPr>
        <dsp:cNvPr id="0" name=""/>
        <dsp:cNvSpPr/>
      </dsp:nvSpPr>
      <dsp:spPr>
        <a:xfrm>
          <a:off x="5034866" y="2129949"/>
          <a:ext cx="411666" cy="91440"/>
        </a:xfrm>
        <a:custGeom>
          <a:avLst/>
          <a:gdLst/>
          <a:ahLst/>
          <a:cxnLst/>
          <a:rect l="0" t="0" r="0" b="0"/>
          <a:pathLst>
            <a:path>
              <a:moveTo>
                <a:pt x="0" y="45720"/>
              </a:moveTo>
              <a:lnTo>
                <a:pt x="41166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5229643" y="2173457"/>
        <a:ext cx="22113" cy="4422"/>
      </dsp:txXfrm>
    </dsp:sp>
    <dsp:sp modelId="{FC0DC965-0948-0E4D-95C7-706F9AA0AA3C}">
      <dsp:nvSpPr>
        <dsp:cNvPr id="0" name=""/>
        <dsp:cNvSpPr/>
      </dsp:nvSpPr>
      <dsp:spPr>
        <a:xfrm>
          <a:off x="3113770" y="1598800"/>
          <a:ext cx="1922896" cy="11537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844550">
            <a:lnSpc>
              <a:spcPct val="90000"/>
            </a:lnSpc>
            <a:spcBef>
              <a:spcPct val="0"/>
            </a:spcBef>
            <a:spcAft>
              <a:spcPct val="35000"/>
            </a:spcAft>
            <a:buNone/>
          </a:pPr>
          <a:r>
            <a:rPr lang="nl-NL" sz="1900" kern="1200"/>
            <a:t>Lesmateriaal en benodigdheden</a:t>
          </a:r>
        </a:p>
      </dsp:txBody>
      <dsp:txXfrm>
        <a:off x="3113770" y="1598800"/>
        <a:ext cx="1922896" cy="1153737"/>
      </dsp:txXfrm>
    </dsp:sp>
    <dsp:sp modelId="{F495F2B3-FD8A-3E42-8341-27A7B7D734DF}">
      <dsp:nvSpPr>
        <dsp:cNvPr id="0" name=""/>
        <dsp:cNvSpPr/>
      </dsp:nvSpPr>
      <dsp:spPr>
        <a:xfrm>
          <a:off x="7400029" y="2129949"/>
          <a:ext cx="411666" cy="91440"/>
        </a:xfrm>
        <a:custGeom>
          <a:avLst/>
          <a:gdLst/>
          <a:ahLst/>
          <a:cxnLst/>
          <a:rect l="0" t="0" r="0" b="0"/>
          <a:pathLst>
            <a:path>
              <a:moveTo>
                <a:pt x="0" y="45720"/>
              </a:moveTo>
              <a:lnTo>
                <a:pt x="41166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7594806" y="2173457"/>
        <a:ext cx="22113" cy="4422"/>
      </dsp:txXfrm>
    </dsp:sp>
    <dsp:sp modelId="{AF20E4DC-CAD5-EA43-9053-0D2C937B8D07}">
      <dsp:nvSpPr>
        <dsp:cNvPr id="0" name=""/>
        <dsp:cNvSpPr/>
      </dsp:nvSpPr>
      <dsp:spPr>
        <a:xfrm>
          <a:off x="5478933" y="1598800"/>
          <a:ext cx="1922896" cy="11537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844550">
            <a:lnSpc>
              <a:spcPct val="90000"/>
            </a:lnSpc>
            <a:spcBef>
              <a:spcPct val="0"/>
            </a:spcBef>
            <a:spcAft>
              <a:spcPct val="35000"/>
            </a:spcAft>
            <a:buNone/>
          </a:pPr>
          <a:r>
            <a:rPr lang="nl-NL" sz="1900" kern="1200"/>
            <a:t>Start schooljaar</a:t>
          </a:r>
        </a:p>
      </dsp:txBody>
      <dsp:txXfrm>
        <a:off x="5478933" y="1598800"/>
        <a:ext cx="1922896" cy="1153737"/>
      </dsp:txXfrm>
    </dsp:sp>
    <dsp:sp modelId="{5B246816-D359-284C-BB3F-66B5BA2F21A5}">
      <dsp:nvSpPr>
        <dsp:cNvPr id="0" name=""/>
        <dsp:cNvSpPr/>
      </dsp:nvSpPr>
      <dsp:spPr>
        <a:xfrm>
          <a:off x="1710055" y="2750737"/>
          <a:ext cx="7095488" cy="411666"/>
        </a:xfrm>
        <a:custGeom>
          <a:avLst/>
          <a:gdLst/>
          <a:ahLst/>
          <a:cxnLst/>
          <a:rect l="0" t="0" r="0" b="0"/>
          <a:pathLst>
            <a:path>
              <a:moveTo>
                <a:pt x="7095488" y="0"/>
              </a:moveTo>
              <a:lnTo>
                <a:pt x="7095488" y="222933"/>
              </a:lnTo>
              <a:lnTo>
                <a:pt x="0" y="222933"/>
              </a:lnTo>
              <a:lnTo>
                <a:pt x="0" y="411666"/>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5080068" y="2954359"/>
        <a:ext cx="355462" cy="4422"/>
      </dsp:txXfrm>
    </dsp:sp>
    <dsp:sp modelId="{035CB65A-30E9-EE44-AA8B-DA4A9097842F}">
      <dsp:nvSpPr>
        <dsp:cNvPr id="0" name=""/>
        <dsp:cNvSpPr/>
      </dsp:nvSpPr>
      <dsp:spPr>
        <a:xfrm>
          <a:off x="7844095" y="1598800"/>
          <a:ext cx="1922896" cy="11537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844550">
            <a:lnSpc>
              <a:spcPct val="90000"/>
            </a:lnSpc>
            <a:spcBef>
              <a:spcPct val="0"/>
            </a:spcBef>
            <a:spcAft>
              <a:spcPct val="35000"/>
            </a:spcAft>
            <a:buNone/>
          </a:pPr>
          <a:r>
            <a:rPr lang="nl-NL" sz="1900" kern="1200"/>
            <a:t>Studywise</a:t>
          </a:r>
        </a:p>
      </dsp:txBody>
      <dsp:txXfrm>
        <a:off x="7844095" y="1598800"/>
        <a:ext cx="1922896" cy="1153737"/>
      </dsp:txXfrm>
    </dsp:sp>
    <dsp:sp modelId="{0243E6B2-171D-2A42-9364-5202204E60DF}">
      <dsp:nvSpPr>
        <dsp:cNvPr id="0" name=""/>
        <dsp:cNvSpPr/>
      </dsp:nvSpPr>
      <dsp:spPr>
        <a:xfrm>
          <a:off x="748607" y="3194804"/>
          <a:ext cx="1922896" cy="115373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844550">
            <a:lnSpc>
              <a:spcPct val="90000"/>
            </a:lnSpc>
            <a:spcBef>
              <a:spcPct val="0"/>
            </a:spcBef>
            <a:spcAft>
              <a:spcPct val="35000"/>
            </a:spcAft>
            <a:buNone/>
          </a:pPr>
          <a:r>
            <a:rPr lang="nl-NL" sz="1900" kern="1200"/>
            <a:t>Vragen</a:t>
          </a:r>
        </a:p>
      </dsp:txBody>
      <dsp:txXfrm>
        <a:off x="748607" y="3194804"/>
        <a:ext cx="1922896" cy="115373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F11C8-B7A3-BD47-8601-2144625A19C2}">
      <dsp:nvSpPr>
        <dsp:cNvPr id="0" name=""/>
        <dsp:cNvSpPr/>
      </dsp:nvSpPr>
      <dsp:spPr>
        <a:xfrm rot="5400000">
          <a:off x="-214860" y="432599"/>
          <a:ext cx="1432405" cy="1002683"/>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nl-NL" sz="2900" kern="1200" dirty="0"/>
        </a:p>
      </dsp:txBody>
      <dsp:txXfrm rot="-5400000">
        <a:off x="2" y="719080"/>
        <a:ext cx="1002683" cy="429722"/>
      </dsp:txXfrm>
    </dsp:sp>
    <dsp:sp modelId="{8996D7AB-96EC-7941-966C-22D7F19B0667}">
      <dsp:nvSpPr>
        <dsp:cNvPr id="0" name=""/>
        <dsp:cNvSpPr/>
      </dsp:nvSpPr>
      <dsp:spPr>
        <a:xfrm rot="5400000">
          <a:off x="3906242" y="-2685816"/>
          <a:ext cx="931063" cy="6738180"/>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None/>
          </a:pPr>
          <a:r>
            <a:rPr lang="nl-NL" sz="3000" kern="1200" dirty="0"/>
            <a:t>9 weken les</a:t>
          </a:r>
        </a:p>
      </dsp:txBody>
      <dsp:txXfrm rot="-5400000">
        <a:off x="1002684" y="263193"/>
        <a:ext cx="6692729" cy="840161"/>
      </dsp:txXfrm>
    </dsp:sp>
    <dsp:sp modelId="{0A17DD02-D822-7B4E-92F4-193B25CAB3DC}">
      <dsp:nvSpPr>
        <dsp:cNvPr id="0" name=""/>
        <dsp:cNvSpPr/>
      </dsp:nvSpPr>
      <dsp:spPr>
        <a:xfrm rot="5400000">
          <a:off x="-214860" y="1720099"/>
          <a:ext cx="1432405" cy="1002683"/>
        </a:xfrm>
        <a:prstGeom prst="chevron">
          <a:avLst/>
        </a:prstGeom>
        <a:solidFill>
          <a:schemeClr val="accent3"/>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nl-NL" sz="2900" kern="1200" dirty="0"/>
        </a:p>
      </dsp:txBody>
      <dsp:txXfrm rot="-5400000">
        <a:off x="2" y="2006580"/>
        <a:ext cx="1002683" cy="429722"/>
      </dsp:txXfrm>
    </dsp:sp>
    <dsp:sp modelId="{ADA4248F-0C29-BE45-9CD1-2C669491A1E7}">
      <dsp:nvSpPr>
        <dsp:cNvPr id="0" name=""/>
        <dsp:cNvSpPr/>
      </dsp:nvSpPr>
      <dsp:spPr>
        <a:xfrm rot="5400000">
          <a:off x="3906242" y="-1398317"/>
          <a:ext cx="931063" cy="6738180"/>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None/>
          </a:pPr>
          <a:r>
            <a:rPr lang="nl-NL" sz="3000" kern="1200" dirty="0"/>
            <a:t>Projectweek en voortgangsgesprek</a:t>
          </a:r>
        </a:p>
      </dsp:txBody>
      <dsp:txXfrm rot="-5400000">
        <a:off x="1002684" y="1550692"/>
        <a:ext cx="6692729" cy="840161"/>
      </dsp:txXfrm>
    </dsp:sp>
    <dsp:sp modelId="{613A5AFA-78E3-4148-9654-2630D80DEC60}">
      <dsp:nvSpPr>
        <dsp:cNvPr id="0" name=""/>
        <dsp:cNvSpPr/>
      </dsp:nvSpPr>
      <dsp:spPr>
        <a:xfrm rot="5400000">
          <a:off x="-214860" y="2869887"/>
          <a:ext cx="1432405" cy="1002683"/>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nl-NL" sz="2900" kern="1200" dirty="0"/>
        </a:p>
      </dsp:txBody>
      <dsp:txXfrm rot="-5400000">
        <a:off x="2" y="3156368"/>
        <a:ext cx="1002683" cy="429722"/>
      </dsp:txXfrm>
    </dsp:sp>
    <dsp:sp modelId="{A5265BB7-B289-7948-B3A9-845370419C43}">
      <dsp:nvSpPr>
        <dsp:cNvPr id="0" name=""/>
        <dsp:cNvSpPr/>
      </dsp:nvSpPr>
      <dsp:spPr>
        <a:xfrm rot="5400000">
          <a:off x="3906242" y="-223522"/>
          <a:ext cx="931063" cy="6738180"/>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None/>
          </a:pPr>
          <a:r>
            <a:rPr lang="nl-NL" sz="3000" kern="1200" dirty="0"/>
            <a:t>10 weken lessen en examens</a:t>
          </a:r>
        </a:p>
      </dsp:txBody>
      <dsp:txXfrm rot="-5400000">
        <a:off x="1002684" y="2725487"/>
        <a:ext cx="6692729" cy="840161"/>
      </dsp:txXfrm>
    </dsp:sp>
    <dsp:sp modelId="{608F969D-5177-7843-A838-0A817140AB97}">
      <dsp:nvSpPr>
        <dsp:cNvPr id="0" name=""/>
        <dsp:cNvSpPr/>
      </dsp:nvSpPr>
      <dsp:spPr>
        <a:xfrm rot="5400000">
          <a:off x="-214860" y="4077701"/>
          <a:ext cx="1432405" cy="1002683"/>
        </a:xfrm>
        <a:prstGeom prst="chevron">
          <a:avLst/>
        </a:prstGeom>
        <a:solidFill>
          <a:schemeClr val="accent3"/>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nl-NL" sz="2900" kern="1200" dirty="0"/>
        </a:p>
      </dsp:txBody>
      <dsp:txXfrm rot="-5400000">
        <a:off x="2" y="4364182"/>
        <a:ext cx="1002683" cy="429722"/>
      </dsp:txXfrm>
    </dsp:sp>
    <dsp:sp modelId="{2F6264D2-7D45-0245-B979-3A60980B447D}">
      <dsp:nvSpPr>
        <dsp:cNvPr id="0" name=""/>
        <dsp:cNvSpPr/>
      </dsp:nvSpPr>
      <dsp:spPr>
        <a:xfrm rot="5400000">
          <a:off x="3906242" y="976308"/>
          <a:ext cx="931063" cy="6738180"/>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None/>
          </a:pPr>
          <a:r>
            <a:rPr lang="nl-NL" sz="3000" kern="1200" dirty="0"/>
            <a:t>20 weken stage</a:t>
          </a:r>
          <a:br>
            <a:rPr lang="nl-NL" sz="3000" kern="1200" dirty="0"/>
          </a:br>
          <a:r>
            <a:rPr lang="nl-NL" sz="3000" kern="1200" dirty="0"/>
            <a:t> (</a:t>
          </a:r>
          <a:r>
            <a:rPr lang="nl-NL" sz="3000" i="1" kern="1200" dirty="0"/>
            <a:t>geen vakanties maar vrije dagen</a:t>
          </a:r>
          <a:r>
            <a:rPr lang="nl-NL" sz="3000" kern="1200" dirty="0"/>
            <a:t>)</a:t>
          </a:r>
        </a:p>
      </dsp:txBody>
      <dsp:txXfrm rot="-5400000">
        <a:off x="1002684" y="3925318"/>
        <a:ext cx="6692729" cy="84016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F11C8-B7A3-BD47-8601-2144625A19C2}">
      <dsp:nvSpPr>
        <dsp:cNvPr id="0" name=""/>
        <dsp:cNvSpPr/>
      </dsp:nvSpPr>
      <dsp:spPr>
        <a:xfrm rot="5400000">
          <a:off x="-124107" y="252663"/>
          <a:ext cx="827382" cy="579167"/>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a:p>
      </dsp:txBody>
      <dsp:txXfrm rot="-5400000">
        <a:off x="1" y="418140"/>
        <a:ext cx="579167" cy="248215"/>
      </dsp:txXfrm>
    </dsp:sp>
    <dsp:sp modelId="{8996D7AB-96EC-7941-966C-22D7F19B0667}">
      <dsp:nvSpPr>
        <dsp:cNvPr id="0" name=""/>
        <dsp:cNvSpPr/>
      </dsp:nvSpPr>
      <dsp:spPr>
        <a:xfrm rot="5400000">
          <a:off x="3891116" y="-3183390"/>
          <a:ext cx="537798" cy="7161696"/>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nl-NL" sz="1800" kern="1200"/>
            <a:t>9 weken les</a:t>
          </a:r>
        </a:p>
      </dsp:txBody>
      <dsp:txXfrm rot="-5400000">
        <a:off x="579168" y="154811"/>
        <a:ext cx="7135443" cy="485292"/>
      </dsp:txXfrm>
    </dsp:sp>
    <dsp:sp modelId="{0A17DD02-D822-7B4E-92F4-193B25CAB3DC}">
      <dsp:nvSpPr>
        <dsp:cNvPr id="0" name=""/>
        <dsp:cNvSpPr/>
      </dsp:nvSpPr>
      <dsp:spPr>
        <a:xfrm rot="5400000">
          <a:off x="-124107" y="996345"/>
          <a:ext cx="827382" cy="579167"/>
        </a:xfrm>
        <a:prstGeom prst="chevron">
          <a:avLst/>
        </a:prstGeom>
        <a:solidFill>
          <a:schemeClr val="accent3"/>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a:p>
      </dsp:txBody>
      <dsp:txXfrm rot="-5400000">
        <a:off x="1" y="1161822"/>
        <a:ext cx="579167" cy="248215"/>
      </dsp:txXfrm>
    </dsp:sp>
    <dsp:sp modelId="{ADA4248F-0C29-BE45-9CD1-2C669491A1E7}">
      <dsp:nvSpPr>
        <dsp:cNvPr id="0" name=""/>
        <dsp:cNvSpPr/>
      </dsp:nvSpPr>
      <dsp:spPr>
        <a:xfrm rot="5400000">
          <a:off x="3891116" y="-2439708"/>
          <a:ext cx="537798" cy="7161696"/>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nl-NL" sz="1800" kern="1200"/>
            <a:t>Projectweek en voortgangsgesprek</a:t>
          </a:r>
        </a:p>
      </dsp:txBody>
      <dsp:txXfrm rot="-5400000">
        <a:off x="579168" y="898493"/>
        <a:ext cx="7135443" cy="485292"/>
      </dsp:txXfrm>
    </dsp:sp>
    <dsp:sp modelId="{613A5AFA-78E3-4148-9654-2630D80DEC60}">
      <dsp:nvSpPr>
        <dsp:cNvPr id="0" name=""/>
        <dsp:cNvSpPr/>
      </dsp:nvSpPr>
      <dsp:spPr>
        <a:xfrm rot="5400000">
          <a:off x="-124107" y="1740028"/>
          <a:ext cx="827382" cy="579167"/>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a:p>
      </dsp:txBody>
      <dsp:txXfrm rot="-5400000">
        <a:off x="1" y="1905505"/>
        <a:ext cx="579167" cy="248215"/>
      </dsp:txXfrm>
    </dsp:sp>
    <dsp:sp modelId="{A5265BB7-B289-7948-B3A9-845370419C43}">
      <dsp:nvSpPr>
        <dsp:cNvPr id="0" name=""/>
        <dsp:cNvSpPr/>
      </dsp:nvSpPr>
      <dsp:spPr>
        <a:xfrm rot="5400000">
          <a:off x="3891116" y="-1696026"/>
          <a:ext cx="537798" cy="7161696"/>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nl-NL" sz="1800" kern="1200"/>
            <a:t>9 weken les</a:t>
          </a:r>
        </a:p>
      </dsp:txBody>
      <dsp:txXfrm rot="-5400000">
        <a:off x="579168" y="1642175"/>
        <a:ext cx="7135443" cy="485292"/>
      </dsp:txXfrm>
    </dsp:sp>
    <dsp:sp modelId="{608F969D-5177-7843-A838-0A817140AB97}">
      <dsp:nvSpPr>
        <dsp:cNvPr id="0" name=""/>
        <dsp:cNvSpPr/>
      </dsp:nvSpPr>
      <dsp:spPr>
        <a:xfrm rot="5400000">
          <a:off x="-124107" y="2483710"/>
          <a:ext cx="827382" cy="579167"/>
        </a:xfrm>
        <a:prstGeom prst="chevron">
          <a:avLst/>
        </a:prstGeom>
        <a:solidFill>
          <a:schemeClr val="accent3"/>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a:p>
      </dsp:txBody>
      <dsp:txXfrm rot="-5400000">
        <a:off x="1" y="2649187"/>
        <a:ext cx="579167" cy="248215"/>
      </dsp:txXfrm>
    </dsp:sp>
    <dsp:sp modelId="{2F6264D2-7D45-0245-B979-3A60980B447D}">
      <dsp:nvSpPr>
        <dsp:cNvPr id="0" name=""/>
        <dsp:cNvSpPr/>
      </dsp:nvSpPr>
      <dsp:spPr>
        <a:xfrm rot="5400000">
          <a:off x="3891116" y="-952344"/>
          <a:ext cx="537798" cy="7161696"/>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nl-NL" sz="1800" kern="1200"/>
            <a:t>Projectweek en voortgangsgesprek (voorlopig advies)</a:t>
          </a:r>
        </a:p>
      </dsp:txBody>
      <dsp:txXfrm rot="-5400000">
        <a:off x="579168" y="2385857"/>
        <a:ext cx="7135443" cy="485292"/>
      </dsp:txXfrm>
    </dsp:sp>
    <dsp:sp modelId="{3909F3B7-BE04-1E4B-9459-29F94DC6E6A9}">
      <dsp:nvSpPr>
        <dsp:cNvPr id="0" name=""/>
        <dsp:cNvSpPr/>
      </dsp:nvSpPr>
      <dsp:spPr>
        <a:xfrm rot="5400000">
          <a:off x="-124107" y="3227392"/>
          <a:ext cx="827382" cy="579167"/>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a:p>
      </dsp:txBody>
      <dsp:txXfrm rot="-5400000">
        <a:off x="1" y="3392869"/>
        <a:ext cx="579167" cy="248215"/>
      </dsp:txXfrm>
    </dsp:sp>
    <dsp:sp modelId="{184C5180-CB3D-7A4F-B622-65A2864A7EB9}">
      <dsp:nvSpPr>
        <dsp:cNvPr id="0" name=""/>
        <dsp:cNvSpPr/>
      </dsp:nvSpPr>
      <dsp:spPr>
        <a:xfrm rot="5400000">
          <a:off x="3891116" y="-208662"/>
          <a:ext cx="537798" cy="7161696"/>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nl-NL" sz="1800" kern="1200"/>
            <a:t>9 weken les</a:t>
          </a:r>
        </a:p>
      </dsp:txBody>
      <dsp:txXfrm rot="-5400000">
        <a:off x="579168" y="3129539"/>
        <a:ext cx="7135443" cy="485292"/>
      </dsp:txXfrm>
    </dsp:sp>
    <dsp:sp modelId="{C8CC1CA1-BDB1-A44D-A0C2-D82667B6EBC7}">
      <dsp:nvSpPr>
        <dsp:cNvPr id="0" name=""/>
        <dsp:cNvSpPr/>
      </dsp:nvSpPr>
      <dsp:spPr>
        <a:xfrm rot="5400000">
          <a:off x="-124107" y="3903874"/>
          <a:ext cx="827382" cy="579167"/>
        </a:xfrm>
        <a:prstGeom prst="chevron">
          <a:avLst/>
        </a:prstGeom>
        <a:solidFill>
          <a:schemeClr val="accent3"/>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a:p>
      </dsp:txBody>
      <dsp:txXfrm rot="-5400000">
        <a:off x="1" y="4069351"/>
        <a:ext cx="579167" cy="248215"/>
      </dsp:txXfrm>
    </dsp:sp>
    <dsp:sp modelId="{B740E6F4-3165-D74E-812B-A92D1C0DEF2E}">
      <dsp:nvSpPr>
        <dsp:cNvPr id="0" name=""/>
        <dsp:cNvSpPr/>
      </dsp:nvSpPr>
      <dsp:spPr>
        <a:xfrm rot="5400000">
          <a:off x="3891116" y="472393"/>
          <a:ext cx="537798" cy="7161696"/>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nl-NL" sz="1800" kern="1200"/>
            <a:t>Projectweek en voortgangsgesprek (BSA)</a:t>
          </a:r>
        </a:p>
      </dsp:txBody>
      <dsp:txXfrm rot="-5400000">
        <a:off x="579168" y="3810595"/>
        <a:ext cx="7135443" cy="485292"/>
      </dsp:txXfrm>
    </dsp:sp>
    <dsp:sp modelId="{B644CF18-67AF-2747-9A4B-71640F7CA71F}">
      <dsp:nvSpPr>
        <dsp:cNvPr id="0" name=""/>
        <dsp:cNvSpPr/>
      </dsp:nvSpPr>
      <dsp:spPr>
        <a:xfrm rot="5400000">
          <a:off x="-124107" y="4591971"/>
          <a:ext cx="827382" cy="579167"/>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a:p>
      </dsp:txBody>
      <dsp:txXfrm rot="-5400000">
        <a:off x="1" y="4757448"/>
        <a:ext cx="579167" cy="248215"/>
      </dsp:txXfrm>
    </dsp:sp>
    <dsp:sp modelId="{2942EE2A-EEAE-CA43-86CE-1D90F0D11CCD}">
      <dsp:nvSpPr>
        <dsp:cNvPr id="0" name=""/>
        <dsp:cNvSpPr/>
      </dsp:nvSpPr>
      <dsp:spPr>
        <a:xfrm rot="5400000">
          <a:off x="3891116" y="1165968"/>
          <a:ext cx="537798" cy="7161696"/>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nl-NL" sz="1800" kern="1200"/>
            <a:t>9 weken les gevolgd door afsluitende lesweek en overgangsgesprek</a:t>
          </a:r>
        </a:p>
      </dsp:txBody>
      <dsp:txXfrm rot="-5400000">
        <a:off x="579168" y="4504170"/>
        <a:ext cx="7135443" cy="48529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F11C8-B7A3-BD47-8601-2144625A19C2}">
      <dsp:nvSpPr>
        <dsp:cNvPr id="0" name=""/>
        <dsp:cNvSpPr/>
      </dsp:nvSpPr>
      <dsp:spPr>
        <a:xfrm rot="5400000">
          <a:off x="-214860" y="432599"/>
          <a:ext cx="1432405" cy="1002683"/>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nl-NL" sz="2900" kern="1200"/>
        </a:p>
      </dsp:txBody>
      <dsp:txXfrm rot="-5400000">
        <a:off x="2" y="719080"/>
        <a:ext cx="1002683" cy="429722"/>
      </dsp:txXfrm>
    </dsp:sp>
    <dsp:sp modelId="{8996D7AB-96EC-7941-966C-22D7F19B0667}">
      <dsp:nvSpPr>
        <dsp:cNvPr id="0" name=""/>
        <dsp:cNvSpPr/>
      </dsp:nvSpPr>
      <dsp:spPr>
        <a:xfrm rot="5400000">
          <a:off x="3906242" y="-2685816"/>
          <a:ext cx="931063" cy="6738180"/>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None/>
          </a:pPr>
          <a:r>
            <a:rPr lang="nl-NL" sz="3000" kern="1200"/>
            <a:t>20 weken stage</a:t>
          </a:r>
          <a:br>
            <a:rPr lang="nl-NL" sz="3000" kern="1200"/>
          </a:br>
          <a:r>
            <a:rPr lang="nl-NL" sz="3000" kern="1200"/>
            <a:t> (</a:t>
          </a:r>
          <a:r>
            <a:rPr lang="nl-NL" sz="3000" i="1" kern="1200"/>
            <a:t>geen vakanties maar vrije dagen</a:t>
          </a:r>
          <a:r>
            <a:rPr lang="nl-NL" sz="3000" kern="1200"/>
            <a:t>)</a:t>
          </a:r>
        </a:p>
      </dsp:txBody>
      <dsp:txXfrm rot="-5400000">
        <a:off x="1002684" y="263193"/>
        <a:ext cx="6692729" cy="840161"/>
      </dsp:txXfrm>
    </dsp:sp>
    <dsp:sp modelId="{0A17DD02-D822-7B4E-92F4-193B25CAB3DC}">
      <dsp:nvSpPr>
        <dsp:cNvPr id="0" name=""/>
        <dsp:cNvSpPr/>
      </dsp:nvSpPr>
      <dsp:spPr>
        <a:xfrm rot="5400000">
          <a:off x="-214860" y="1720099"/>
          <a:ext cx="1432405" cy="1002683"/>
        </a:xfrm>
        <a:prstGeom prst="chevron">
          <a:avLst/>
        </a:prstGeom>
        <a:solidFill>
          <a:schemeClr val="accent3"/>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nl-NL" sz="2900" kern="1200"/>
        </a:p>
      </dsp:txBody>
      <dsp:txXfrm rot="-5400000">
        <a:off x="2" y="2006580"/>
        <a:ext cx="1002683" cy="429722"/>
      </dsp:txXfrm>
    </dsp:sp>
    <dsp:sp modelId="{ADA4248F-0C29-BE45-9CD1-2C669491A1E7}">
      <dsp:nvSpPr>
        <dsp:cNvPr id="0" name=""/>
        <dsp:cNvSpPr/>
      </dsp:nvSpPr>
      <dsp:spPr>
        <a:xfrm rot="5400000">
          <a:off x="3906242" y="-1398317"/>
          <a:ext cx="931063" cy="6738180"/>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None/>
          </a:pPr>
          <a:r>
            <a:rPr lang="nl-NL" sz="3000" kern="1200"/>
            <a:t>9 weken les</a:t>
          </a:r>
        </a:p>
      </dsp:txBody>
      <dsp:txXfrm rot="-5400000">
        <a:off x="1002684" y="1550692"/>
        <a:ext cx="6692729" cy="840161"/>
      </dsp:txXfrm>
    </dsp:sp>
    <dsp:sp modelId="{613A5AFA-78E3-4148-9654-2630D80DEC60}">
      <dsp:nvSpPr>
        <dsp:cNvPr id="0" name=""/>
        <dsp:cNvSpPr/>
      </dsp:nvSpPr>
      <dsp:spPr>
        <a:xfrm rot="5400000">
          <a:off x="-214860" y="2869887"/>
          <a:ext cx="1432405" cy="1002683"/>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nl-NL" sz="2900" kern="1200"/>
        </a:p>
      </dsp:txBody>
      <dsp:txXfrm rot="-5400000">
        <a:off x="2" y="3156368"/>
        <a:ext cx="1002683" cy="429722"/>
      </dsp:txXfrm>
    </dsp:sp>
    <dsp:sp modelId="{A5265BB7-B289-7948-B3A9-845370419C43}">
      <dsp:nvSpPr>
        <dsp:cNvPr id="0" name=""/>
        <dsp:cNvSpPr/>
      </dsp:nvSpPr>
      <dsp:spPr>
        <a:xfrm rot="5400000">
          <a:off x="3906242" y="-223522"/>
          <a:ext cx="931063" cy="6738180"/>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None/>
          </a:pPr>
          <a:r>
            <a:rPr lang="nl-NL" sz="3000" kern="1200"/>
            <a:t>Projectweek en voortgangsgesprek</a:t>
          </a:r>
        </a:p>
      </dsp:txBody>
      <dsp:txXfrm rot="-5400000">
        <a:off x="1002684" y="2725487"/>
        <a:ext cx="6692729" cy="840161"/>
      </dsp:txXfrm>
    </dsp:sp>
    <dsp:sp modelId="{608F969D-5177-7843-A838-0A817140AB97}">
      <dsp:nvSpPr>
        <dsp:cNvPr id="0" name=""/>
        <dsp:cNvSpPr/>
      </dsp:nvSpPr>
      <dsp:spPr>
        <a:xfrm rot="5400000">
          <a:off x="-214860" y="4077701"/>
          <a:ext cx="1432405" cy="1002683"/>
        </a:xfrm>
        <a:prstGeom prst="chevron">
          <a:avLst/>
        </a:prstGeom>
        <a:solidFill>
          <a:schemeClr val="accent3"/>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nl-NL" sz="2900" kern="1200"/>
        </a:p>
      </dsp:txBody>
      <dsp:txXfrm rot="-5400000">
        <a:off x="2" y="4364182"/>
        <a:ext cx="1002683" cy="429722"/>
      </dsp:txXfrm>
    </dsp:sp>
    <dsp:sp modelId="{2F6264D2-7D45-0245-B979-3A60980B447D}">
      <dsp:nvSpPr>
        <dsp:cNvPr id="0" name=""/>
        <dsp:cNvSpPr/>
      </dsp:nvSpPr>
      <dsp:spPr>
        <a:xfrm rot="5400000">
          <a:off x="3906242" y="976308"/>
          <a:ext cx="931063" cy="6738180"/>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None/>
          </a:pPr>
          <a:r>
            <a:rPr lang="nl-NL" sz="3000" kern="1200"/>
            <a:t>10 weken lessen en examens</a:t>
          </a:r>
        </a:p>
      </dsp:txBody>
      <dsp:txXfrm rot="-5400000">
        <a:off x="1002684" y="3925318"/>
        <a:ext cx="6692729" cy="84016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F11C8-B7A3-BD47-8601-2144625A19C2}">
      <dsp:nvSpPr>
        <dsp:cNvPr id="0" name=""/>
        <dsp:cNvSpPr/>
      </dsp:nvSpPr>
      <dsp:spPr>
        <a:xfrm rot="5400000">
          <a:off x="-283895" y="571499"/>
          <a:ext cx="1892636" cy="1324845"/>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endParaRPr lang="nl-NL" sz="3900" kern="1200"/>
        </a:p>
      </dsp:txBody>
      <dsp:txXfrm rot="-5400000">
        <a:off x="1" y="950027"/>
        <a:ext cx="1324845" cy="567791"/>
      </dsp:txXfrm>
    </dsp:sp>
    <dsp:sp modelId="{8996D7AB-96EC-7941-966C-22D7F19B0667}">
      <dsp:nvSpPr>
        <dsp:cNvPr id="0" name=""/>
        <dsp:cNvSpPr/>
      </dsp:nvSpPr>
      <dsp:spPr>
        <a:xfrm rot="5400000">
          <a:off x="3917747" y="-2305294"/>
          <a:ext cx="1230213" cy="6416018"/>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rtl="0">
            <a:lnSpc>
              <a:spcPct val="90000"/>
            </a:lnSpc>
            <a:spcBef>
              <a:spcPct val="0"/>
            </a:spcBef>
            <a:spcAft>
              <a:spcPct val="15000"/>
            </a:spcAft>
            <a:buNone/>
          </a:pPr>
          <a:r>
            <a:rPr lang="nl-NL" sz="3600" kern="1200">
              <a:latin typeface="Arial" panose="020B0604020202020204"/>
            </a:rPr>
            <a:t>20</a:t>
          </a:r>
          <a:r>
            <a:rPr lang="nl-NL" sz="3600" kern="1200"/>
            <a:t> weken </a:t>
          </a:r>
          <a:r>
            <a:rPr lang="nl-NL" sz="3600" kern="1200">
              <a:latin typeface="Arial" panose="020B0604020202020204"/>
            </a:rPr>
            <a:t>les</a:t>
          </a:r>
        </a:p>
      </dsp:txBody>
      <dsp:txXfrm rot="-5400000">
        <a:off x="1324845" y="347662"/>
        <a:ext cx="6355964" cy="1110105"/>
      </dsp:txXfrm>
    </dsp:sp>
    <dsp:sp modelId="{0E5EA372-B376-468D-AD2F-45291995C096}">
      <dsp:nvSpPr>
        <dsp:cNvPr id="0" name=""/>
        <dsp:cNvSpPr/>
      </dsp:nvSpPr>
      <dsp:spPr>
        <a:xfrm rot="5400000">
          <a:off x="-263108" y="2122359"/>
          <a:ext cx="1892636" cy="1324845"/>
        </a:xfrm>
        <a:prstGeom prst="chevron">
          <a:avLst/>
        </a:prstGeom>
        <a:solidFill>
          <a:schemeClr val="accent3"/>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rtl="0">
            <a:lnSpc>
              <a:spcPct val="90000"/>
            </a:lnSpc>
            <a:spcBef>
              <a:spcPct val="0"/>
            </a:spcBef>
            <a:spcAft>
              <a:spcPct val="35000"/>
            </a:spcAft>
            <a:buNone/>
          </a:pPr>
          <a:endParaRPr lang="nl-NL" sz="3900" kern="1200">
            <a:latin typeface="Arial" panose="020B0604020202020204"/>
          </a:endParaRPr>
        </a:p>
      </dsp:txBody>
      <dsp:txXfrm rot="-5400000">
        <a:off x="20788" y="2500887"/>
        <a:ext cx="1324845" cy="567791"/>
      </dsp:txXfrm>
    </dsp:sp>
    <dsp:sp modelId="{63E1BBD1-1600-4A94-B69D-F6AFEBC5EC98}">
      <dsp:nvSpPr>
        <dsp:cNvPr id="0" name=""/>
        <dsp:cNvSpPr/>
      </dsp:nvSpPr>
      <dsp:spPr>
        <a:xfrm rot="5400000">
          <a:off x="3917747" y="-733662"/>
          <a:ext cx="1230213" cy="6416018"/>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rtl="0">
            <a:lnSpc>
              <a:spcPct val="90000"/>
            </a:lnSpc>
            <a:spcBef>
              <a:spcPct val="0"/>
            </a:spcBef>
            <a:spcAft>
              <a:spcPct val="15000"/>
            </a:spcAft>
            <a:buNone/>
          </a:pPr>
          <a:r>
            <a:rPr lang="nl-NL" sz="3600" kern="1200" dirty="0"/>
            <a:t>Projectweek en voortgangsgesprek</a:t>
          </a:r>
        </a:p>
      </dsp:txBody>
      <dsp:txXfrm rot="-5400000">
        <a:off x="1324845" y="1919294"/>
        <a:ext cx="6355964" cy="1110105"/>
      </dsp:txXfrm>
    </dsp:sp>
    <dsp:sp modelId="{613A5AFA-78E3-4148-9654-2630D80DEC60}">
      <dsp:nvSpPr>
        <dsp:cNvPr id="0" name=""/>
        <dsp:cNvSpPr/>
      </dsp:nvSpPr>
      <dsp:spPr>
        <a:xfrm rot="5400000">
          <a:off x="-283895" y="3686504"/>
          <a:ext cx="1892636" cy="1324845"/>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endParaRPr lang="nl-NL" sz="3900" kern="1200"/>
        </a:p>
      </dsp:txBody>
      <dsp:txXfrm rot="-5400000">
        <a:off x="1" y="4065032"/>
        <a:ext cx="1324845" cy="567791"/>
      </dsp:txXfrm>
    </dsp:sp>
    <dsp:sp modelId="{A5265BB7-B289-7948-B3A9-845370419C43}">
      <dsp:nvSpPr>
        <dsp:cNvPr id="0" name=""/>
        <dsp:cNvSpPr/>
      </dsp:nvSpPr>
      <dsp:spPr>
        <a:xfrm rot="5400000">
          <a:off x="3917747" y="948134"/>
          <a:ext cx="1230213" cy="6416018"/>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rtl="0">
            <a:lnSpc>
              <a:spcPct val="90000"/>
            </a:lnSpc>
            <a:spcBef>
              <a:spcPct val="0"/>
            </a:spcBef>
            <a:spcAft>
              <a:spcPct val="15000"/>
            </a:spcAft>
            <a:buNone/>
          </a:pPr>
          <a:r>
            <a:rPr lang="nl-NL" sz="3100" kern="1200" dirty="0"/>
            <a:t>20 </a:t>
          </a:r>
          <a:r>
            <a:rPr lang="nl-NL" sz="3100" kern="1200" dirty="0">
              <a:latin typeface="Arial" panose="020B0604020202020204"/>
            </a:rPr>
            <a:t>weken stage </a:t>
          </a:r>
          <a:br>
            <a:rPr lang="nl-NL" sz="3100" kern="1200" dirty="0">
              <a:latin typeface="Arial" panose="020B0604020202020204"/>
            </a:rPr>
          </a:br>
          <a:r>
            <a:rPr lang="nl-NL" sz="3100" kern="1200" dirty="0">
              <a:latin typeface="Arial" panose="020B0604020202020204"/>
            </a:rPr>
            <a:t>(</a:t>
          </a:r>
          <a:r>
            <a:rPr lang="nl-NL" sz="2400" i="1" kern="1200" dirty="0">
              <a:latin typeface="Arial" panose="020B0604020202020204"/>
            </a:rPr>
            <a:t>geen vakantie maar vrije dagen</a:t>
          </a:r>
          <a:r>
            <a:rPr lang="nl-NL" sz="3100" kern="1200" dirty="0">
              <a:latin typeface="Arial" panose="020B0604020202020204"/>
            </a:rPr>
            <a:t>)</a:t>
          </a:r>
        </a:p>
      </dsp:txBody>
      <dsp:txXfrm rot="-5400000">
        <a:off x="1324845" y="3601090"/>
        <a:ext cx="6355964" cy="111010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F11C8-B7A3-BD47-8601-2144625A19C2}">
      <dsp:nvSpPr>
        <dsp:cNvPr id="0" name=""/>
        <dsp:cNvSpPr/>
      </dsp:nvSpPr>
      <dsp:spPr>
        <a:xfrm rot="5400000">
          <a:off x="-283895" y="571499"/>
          <a:ext cx="1892636" cy="1324845"/>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endParaRPr lang="nl-NL" sz="3900" kern="1200"/>
        </a:p>
      </dsp:txBody>
      <dsp:txXfrm rot="-5400000">
        <a:off x="1" y="950027"/>
        <a:ext cx="1324845" cy="567791"/>
      </dsp:txXfrm>
    </dsp:sp>
    <dsp:sp modelId="{8996D7AB-96EC-7941-966C-22D7F19B0667}">
      <dsp:nvSpPr>
        <dsp:cNvPr id="0" name=""/>
        <dsp:cNvSpPr/>
      </dsp:nvSpPr>
      <dsp:spPr>
        <a:xfrm rot="5400000">
          <a:off x="3917747" y="-2305294"/>
          <a:ext cx="1230213" cy="6416018"/>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rtl="0">
            <a:lnSpc>
              <a:spcPct val="90000"/>
            </a:lnSpc>
            <a:spcBef>
              <a:spcPct val="0"/>
            </a:spcBef>
            <a:spcAft>
              <a:spcPct val="15000"/>
            </a:spcAft>
            <a:buNone/>
          </a:pPr>
          <a:r>
            <a:rPr lang="nl-NL" sz="2800" kern="1200" dirty="0"/>
            <a:t>20 weken </a:t>
          </a:r>
          <a:r>
            <a:rPr lang="nl-NL" sz="2800" kern="1200" dirty="0">
              <a:latin typeface="Arial" panose="020B0604020202020204"/>
            </a:rPr>
            <a:t>les</a:t>
          </a:r>
          <a:r>
            <a:rPr lang="nl-NL" sz="2800" i="0" kern="1200" dirty="0">
              <a:latin typeface="Arial" panose="020B0604020202020204"/>
            </a:rPr>
            <a:t> </a:t>
          </a:r>
          <a:r>
            <a:rPr lang="nl-NL" sz="2800" kern="1200" dirty="0">
              <a:latin typeface="Arial" panose="020B0604020202020204"/>
            </a:rPr>
            <a:t>+ 1e examen</a:t>
          </a:r>
          <a:endParaRPr lang="nl-NL" sz="2800" kern="1200" dirty="0" err="1"/>
        </a:p>
      </dsp:txBody>
      <dsp:txXfrm rot="-5400000">
        <a:off x="1324845" y="347662"/>
        <a:ext cx="6355964" cy="1110105"/>
      </dsp:txXfrm>
    </dsp:sp>
    <dsp:sp modelId="{0A17DD02-D822-7B4E-92F4-193B25CAB3DC}">
      <dsp:nvSpPr>
        <dsp:cNvPr id="0" name=""/>
        <dsp:cNvSpPr/>
      </dsp:nvSpPr>
      <dsp:spPr>
        <a:xfrm rot="5400000">
          <a:off x="-283895" y="2272672"/>
          <a:ext cx="1892636" cy="1324845"/>
        </a:xfrm>
        <a:prstGeom prst="chevron">
          <a:avLst/>
        </a:prstGeom>
        <a:solidFill>
          <a:schemeClr val="accent3"/>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endParaRPr lang="nl-NL" sz="3900" kern="1200"/>
        </a:p>
      </dsp:txBody>
      <dsp:txXfrm rot="-5400000">
        <a:off x="1" y="2651200"/>
        <a:ext cx="1324845" cy="567791"/>
      </dsp:txXfrm>
    </dsp:sp>
    <dsp:sp modelId="{ADA4248F-0C29-BE45-9CD1-2C669491A1E7}">
      <dsp:nvSpPr>
        <dsp:cNvPr id="0" name=""/>
        <dsp:cNvSpPr/>
      </dsp:nvSpPr>
      <dsp:spPr>
        <a:xfrm rot="5400000">
          <a:off x="3917747" y="-604121"/>
          <a:ext cx="1230213" cy="6416018"/>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rtl="0">
            <a:lnSpc>
              <a:spcPct val="90000"/>
            </a:lnSpc>
            <a:spcBef>
              <a:spcPct val="0"/>
            </a:spcBef>
            <a:spcAft>
              <a:spcPct val="15000"/>
            </a:spcAft>
            <a:buNone/>
          </a:pPr>
          <a:r>
            <a:rPr lang="nl-NL" sz="2800" kern="1200" dirty="0">
              <a:latin typeface="Arial" panose="020B0604020202020204"/>
            </a:rPr>
            <a:t>Behalen Go + afronden 1e examen</a:t>
          </a:r>
          <a:endParaRPr lang="nl-NL" sz="2800" kern="1200" dirty="0"/>
        </a:p>
      </dsp:txBody>
      <dsp:txXfrm rot="-5400000">
        <a:off x="1324845" y="2048835"/>
        <a:ext cx="6355964" cy="1110105"/>
      </dsp:txXfrm>
    </dsp:sp>
    <dsp:sp modelId="{613A5AFA-78E3-4148-9654-2630D80DEC60}">
      <dsp:nvSpPr>
        <dsp:cNvPr id="0" name=""/>
        <dsp:cNvSpPr/>
      </dsp:nvSpPr>
      <dsp:spPr>
        <a:xfrm rot="5400000">
          <a:off x="-283895" y="3686504"/>
          <a:ext cx="1892636" cy="1324845"/>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endParaRPr lang="nl-NL" sz="3900" kern="1200"/>
        </a:p>
      </dsp:txBody>
      <dsp:txXfrm rot="-5400000">
        <a:off x="1" y="4065032"/>
        <a:ext cx="1324845" cy="567791"/>
      </dsp:txXfrm>
    </dsp:sp>
    <dsp:sp modelId="{A5265BB7-B289-7948-B3A9-845370419C43}">
      <dsp:nvSpPr>
        <dsp:cNvPr id="0" name=""/>
        <dsp:cNvSpPr/>
      </dsp:nvSpPr>
      <dsp:spPr>
        <a:xfrm rot="5400000">
          <a:off x="3917747" y="948134"/>
          <a:ext cx="1230213" cy="6416018"/>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rtl="0">
            <a:lnSpc>
              <a:spcPct val="90000"/>
            </a:lnSpc>
            <a:spcBef>
              <a:spcPct val="0"/>
            </a:spcBef>
            <a:spcAft>
              <a:spcPct val="15000"/>
            </a:spcAft>
            <a:buNone/>
          </a:pPr>
          <a:r>
            <a:rPr lang="nl-NL" sz="2800" kern="1200" dirty="0">
              <a:latin typeface="Arial" panose="020B0604020202020204"/>
            </a:rPr>
            <a:t>20 weken afstudeerstage – 2e examen (geen vakanties maar vrije dagen)</a:t>
          </a:r>
          <a:endParaRPr lang="nl-NL" sz="2800" kern="1200" dirty="0"/>
        </a:p>
      </dsp:txBody>
      <dsp:txXfrm rot="-5400000">
        <a:off x="1324845" y="3601090"/>
        <a:ext cx="6355964" cy="111010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8053D-9647-274F-8697-746D89265168}">
      <dsp:nvSpPr>
        <dsp:cNvPr id="0" name=""/>
        <dsp:cNvSpPr/>
      </dsp:nvSpPr>
      <dsp:spPr>
        <a:xfrm>
          <a:off x="-464473" y="1312971"/>
          <a:ext cx="3475264" cy="3475264"/>
        </a:xfrm>
        <a:prstGeom prst="ellipse">
          <a:avLst/>
        </a:prstGeom>
        <a:gradFill rotWithShape="0">
          <a:gsLst>
            <a:gs pos="0">
              <a:schemeClr val="accent1">
                <a:hueOff val="0"/>
                <a:satOff val="0"/>
                <a:lumOff val="0"/>
                <a:alphaOff val="0"/>
                <a:satMod val="103000"/>
                <a:lumMod val="102000"/>
                <a:tint val="94000"/>
              </a:schemeClr>
            </a:gs>
            <a:gs pos="50000">
              <a:schemeClr val="accent1"/>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6DCC75DF-6BB5-014C-B4C3-9EC5458A24B3}">
      <dsp:nvSpPr>
        <dsp:cNvPr id="0" name=""/>
        <dsp:cNvSpPr/>
      </dsp:nvSpPr>
      <dsp:spPr>
        <a:xfrm>
          <a:off x="230579" y="2008024"/>
          <a:ext cx="2085158" cy="2085158"/>
        </a:xfrm>
        <a:prstGeom prst="ellipse">
          <a:avLst/>
        </a:prstGeom>
        <a:gradFill rotWithShape="0">
          <a:gsLst>
            <a:gs pos="0">
              <a:schemeClr val="accent3">
                <a:lumMod val="40000"/>
                <a:lumOff val="60000"/>
              </a:schemeClr>
            </a:gs>
            <a:gs pos="50000">
              <a:schemeClr val="accent3"/>
            </a:gs>
            <a:gs pos="100000">
              <a:schemeClr val="accent3">
                <a:lumMod val="40000"/>
                <a:lumOff val="6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EFC2284F-FCEC-374D-A003-CE303BB2C359}">
      <dsp:nvSpPr>
        <dsp:cNvPr id="0" name=""/>
        <dsp:cNvSpPr/>
      </dsp:nvSpPr>
      <dsp:spPr>
        <a:xfrm>
          <a:off x="925632" y="2703077"/>
          <a:ext cx="695052" cy="695052"/>
        </a:xfrm>
        <a:prstGeom prst="ellipse">
          <a:avLst/>
        </a:prstGeom>
        <a:gradFill rotWithShape="0">
          <a:gsLst>
            <a:gs pos="0">
              <a:schemeClr val="accent2">
                <a:lumMod val="40000"/>
                <a:lumOff val="60000"/>
              </a:schemeClr>
            </a:gs>
            <a:gs pos="50000">
              <a:schemeClr val="accent2"/>
            </a:gs>
            <a:gs pos="100000">
              <a:schemeClr val="accent2">
                <a:lumMod val="40000"/>
                <a:lumOff val="6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DADF4EB5-81D1-A045-8F1D-2B993B6C2089}">
      <dsp:nvSpPr>
        <dsp:cNvPr id="0" name=""/>
        <dsp:cNvSpPr/>
      </dsp:nvSpPr>
      <dsp:spPr>
        <a:xfrm>
          <a:off x="2661055" y="154550"/>
          <a:ext cx="3595526" cy="1013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nl-NL" sz="2000" kern="1200" dirty="0"/>
            <a:t>Studieloopbaanbegeleider (SLB-er) </a:t>
          </a:r>
        </a:p>
      </dsp:txBody>
      <dsp:txXfrm>
        <a:off x="2661055" y="154550"/>
        <a:ext cx="3595526" cy="1013618"/>
      </dsp:txXfrm>
    </dsp:sp>
    <dsp:sp modelId="{60866BF8-D924-C54B-9473-79DE4E27A6FD}">
      <dsp:nvSpPr>
        <dsp:cNvPr id="0" name=""/>
        <dsp:cNvSpPr/>
      </dsp:nvSpPr>
      <dsp:spPr>
        <a:xfrm>
          <a:off x="3155594" y="661359"/>
          <a:ext cx="4344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F7A0EB3A-AA89-5B41-8415-C0327F73EB4E}">
      <dsp:nvSpPr>
        <dsp:cNvPr id="0" name=""/>
        <dsp:cNvSpPr/>
      </dsp:nvSpPr>
      <dsp:spPr>
        <a:xfrm rot="5400000">
          <a:off x="1019174" y="915922"/>
          <a:ext cx="2388665" cy="1880697"/>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A4D41B54-0779-F640-85C0-607550226A92}">
      <dsp:nvSpPr>
        <dsp:cNvPr id="0" name=""/>
        <dsp:cNvSpPr/>
      </dsp:nvSpPr>
      <dsp:spPr>
        <a:xfrm>
          <a:off x="3590002" y="1168169"/>
          <a:ext cx="1737632" cy="1013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nl-NL" sz="2000" kern="1200" dirty="0"/>
            <a:t>Zorgschil</a:t>
          </a:r>
        </a:p>
      </dsp:txBody>
      <dsp:txXfrm>
        <a:off x="3590002" y="1168169"/>
        <a:ext cx="1737632" cy="1013618"/>
      </dsp:txXfrm>
    </dsp:sp>
    <dsp:sp modelId="{EB985555-590A-234E-B660-1405693ED1BF}">
      <dsp:nvSpPr>
        <dsp:cNvPr id="0" name=""/>
        <dsp:cNvSpPr/>
      </dsp:nvSpPr>
      <dsp:spPr>
        <a:xfrm>
          <a:off x="3155594" y="1674978"/>
          <a:ext cx="4344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22110ABE-DD8D-B340-83E7-6B5D2F178398}">
      <dsp:nvSpPr>
        <dsp:cNvPr id="0" name=""/>
        <dsp:cNvSpPr/>
      </dsp:nvSpPr>
      <dsp:spPr>
        <a:xfrm rot="5400000">
          <a:off x="1531892" y="1913729"/>
          <a:ext cx="1861351" cy="1382576"/>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70C72C06-B8D1-3B4B-AFA8-F3B12D8B70E4}">
      <dsp:nvSpPr>
        <dsp:cNvPr id="0" name=""/>
        <dsp:cNvSpPr/>
      </dsp:nvSpPr>
      <dsp:spPr>
        <a:xfrm>
          <a:off x="3590002" y="2181788"/>
          <a:ext cx="1737632" cy="1013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25400" rIns="25400" bIns="25400" numCol="1" spcCol="1270" anchor="ctr" anchorCtr="0">
          <a:noAutofit/>
        </a:bodyPr>
        <a:lstStyle/>
        <a:p>
          <a:pPr marL="0" lvl="0" indent="0" algn="l" defTabSz="889000">
            <a:lnSpc>
              <a:spcPct val="90000"/>
            </a:lnSpc>
            <a:spcBef>
              <a:spcPct val="0"/>
            </a:spcBef>
            <a:spcAft>
              <a:spcPct val="35000"/>
            </a:spcAft>
            <a:buNone/>
          </a:pPr>
          <a:r>
            <a:rPr lang="nl-NL" sz="2000" kern="1200" dirty="0"/>
            <a:t>Passend Onderwijs</a:t>
          </a:r>
        </a:p>
      </dsp:txBody>
      <dsp:txXfrm>
        <a:off x="3590002" y="2181788"/>
        <a:ext cx="1737632" cy="1013618"/>
      </dsp:txXfrm>
    </dsp:sp>
    <dsp:sp modelId="{419B78F7-E8EA-7A49-894E-ED8B59594E5F}">
      <dsp:nvSpPr>
        <dsp:cNvPr id="0" name=""/>
        <dsp:cNvSpPr/>
      </dsp:nvSpPr>
      <dsp:spPr>
        <a:xfrm>
          <a:off x="3155594" y="2688597"/>
          <a:ext cx="43440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90120D91-97F3-E04A-A216-29C0E6288EAD}">
      <dsp:nvSpPr>
        <dsp:cNvPr id="0" name=""/>
        <dsp:cNvSpPr/>
      </dsp:nvSpPr>
      <dsp:spPr>
        <a:xfrm rot="5400000">
          <a:off x="2045246" y="2910724"/>
          <a:ext cx="1329867" cy="884454"/>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A881C0-5B08-3E4B-80EB-F417C019FEC3}">
      <dsp:nvSpPr>
        <dsp:cNvPr id="0" name=""/>
        <dsp:cNvSpPr/>
      </dsp:nvSpPr>
      <dsp:spPr>
        <a:xfrm>
          <a:off x="0" y="0"/>
          <a:ext cx="8430016" cy="11969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nl-NL" sz="3100" b="0" i="0" kern="1200" baseline="0" dirty="0"/>
            <a:t>In geval van te hoog verzuim van student volgt automatische melding bij leerplicht.</a:t>
          </a:r>
          <a:endParaRPr lang="nl-NL" sz="3100" kern="1200" dirty="0"/>
        </a:p>
      </dsp:txBody>
      <dsp:txXfrm>
        <a:off x="58428" y="58428"/>
        <a:ext cx="8313160" cy="108005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9F3CD-EF0A-4C4A-9B2D-C38C98F95768}">
      <dsp:nvSpPr>
        <dsp:cNvPr id="0" name=""/>
        <dsp:cNvSpPr/>
      </dsp:nvSpPr>
      <dsp:spPr>
        <a:xfrm>
          <a:off x="78810" y="3129"/>
          <a:ext cx="3311797" cy="1324719"/>
        </a:xfrm>
        <a:prstGeom prst="chevron">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nl-NL" sz="2300" kern="1200"/>
            <a:t>Informatie gaat naar student, niet naar de ouders </a:t>
          </a:r>
        </a:p>
      </dsp:txBody>
      <dsp:txXfrm>
        <a:off x="741170" y="3129"/>
        <a:ext cx="1987078" cy="1324719"/>
      </dsp:txXfrm>
    </dsp:sp>
    <dsp:sp modelId="{63A0D08D-228B-2C4E-87E5-78697D4D09B8}">
      <dsp:nvSpPr>
        <dsp:cNvPr id="0" name=""/>
        <dsp:cNvSpPr/>
      </dsp:nvSpPr>
      <dsp:spPr>
        <a:xfrm>
          <a:off x="78810" y="1513309"/>
          <a:ext cx="3311797" cy="1324719"/>
        </a:xfrm>
        <a:prstGeom prst="chevron">
          <a:avLst/>
        </a:prstGeom>
        <a:solidFill>
          <a:schemeClr val="accent3"/>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nl-NL" sz="2300" kern="1200" dirty="0"/>
            <a:t>Alle communicatie via</a:t>
          </a:r>
        </a:p>
      </dsp:txBody>
      <dsp:txXfrm>
        <a:off x="741170" y="1513309"/>
        <a:ext cx="1987078" cy="1324719"/>
      </dsp:txXfrm>
    </dsp:sp>
    <dsp:sp modelId="{B748D617-9A71-9043-876F-922BBB736A4A}">
      <dsp:nvSpPr>
        <dsp:cNvPr id="0" name=""/>
        <dsp:cNvSpPr/>
      </dsp:nvSpPr>
      <dsp:spPr>
        <a:xfrm>
          <a:off x="2960074" y="1625910"/>
          <a:ext cx="2748792" cy="1099516"/>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nl-NL" sz="1600" kern="1200" dirty="0"/>
            <a:t>Da Vinci e-mailadres: </a:t>
          </a:r>
          <a:r>
            <a:rPr lang="nl-NL" sz="1600" kern="1200" dirty="0">
              <a:hlinkClick xmlns:r="http://schemas.openxmlformats.org/officeDocument/2006/relationships" r:id="rId1"/>
            </a:rPr>
            <a:t>studentnummer@mydavinci.nl</a:t>
          </a:r>
          <a:r>
            <a:rPr lang="nl-NL" sz="1600" kern="1200" dirty="0"/>
            <a:t> </a:t>
          </a:r>
        </a:p>
      </dsp:txBody>
      <dsp:txXfrm>
        <a:off x="3509832" y="1625910"/>
        <a:ext cx="1649276" cy="1099516"/>
      </dsp:txXfrm>
    </dsp:sp>
    <dsp:sp modelId="{C923F333-5655-7E4D-954F-F94CE93F5398}">
      <dsp:nvSpPr>
        <dsp:cNvPr id="0" name=""/>
        <dsp:cNvSpPr/>
      </dsp:nvSpPr>
      <dsp:spPr>
        <a:xfrm>
          <a:off x="5324035" y="1625910"/>
          <a:ext cx="2748792" cy="1099516"/>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nl-NL" sz="1600" kern="1200" dirty="0" err="1"/>
            <a:t>Mydavinci</a:t>
          </a:r>
          <a:r>
            <a:rPr lang="nl-NL" sz="1600" kern="1200" dirty="0"/>
            <a:t> met inlogcode (</a:t>
          </a:r>
          <a:r>
            <a:rPr lang="nl-NL" sz="1600" kern="1200" dirty="0">
              <a:hlinkClick xmlns:r="http://schemas.openxmlformats.org/officeDocument/2006/relationships" r:id="rId2"/>
            </a:rPr>
            <a:t>mydavinci.nl</a:t>
          </a:r>
          <a:r>
            <a:rPr lang="nl-NL" sz="1600" kern="1200" dirty="0"/>
            <a:t>)</a:t>
          </a:r>
        </a:p>
      </dsp:txBody>
      <dsp:txXfrm>
        <a:off x="5873793" y="1625910"/>
        <a:ext cx="1649276" cy="1099516"/>
      </dsp:txXfrm>
    </dsp:sp>
    <dsp:sp modelId="{EAB10315-7CB8-544A-93FA-02FE47653317}">
      <dsp:nvSpPr>
        <dsp:cNvPr id="0" name=""/>
        <dsp:cNvSpPr/>
      </dsp:nvSpPr>
      <dsp:spPr>
        <a:xfrm>
          <a:off x="7687997" y="1625910"/>
          <a:ext cx="2748792" cy="1099516"/>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nl-NL" sz="1600" kern="1200" dirty="0"/>
            <a:t>Osiris </a:t>
          </a:r>
          <a:br>
            <a:rPr lang="nl-NL" sz="1600" kern="1200" dirty="0"/>
          </a:br>
          <a:r>
            <a:rPr lang="nl-NL" sz="1600" kern="1200" dirty="0"/>
            <a:t>(er is ook een </a:t>
          </a:r>
          <a:r>
            <a:rPr lang="nl-NL" sz="1600" b="1" kern="1200" dirty="0"/>
            <a:t>ouderportal</a:t>
          </a:r>
          <a:r>
            <a:rPr lang="nl-NL" sz="1600" kern="1200" dirty="0"/>
            <a:t> voor ouders van 18- studenten)</a:t>
          </a:r>
        </a:p>
      </dsp:txBody>
      <dsp:txXfrm>
        <a:off x="8237755" y="1625910"/>
        <a:ext cx="1649276" cy="1099516"/>
      </dsp:txXfrm>
    </dsp:sp>
    <dsp:sp modelId="{B63A5DC5-57A6-B649-AB3D-D638C1804128}">
      <dsp:nvSpPr>
        <dsp:cNvPr id="0" name=""/>
        <dsp:cNvSpPr/>
      </dsp:nvSpPr>
      <dsp:spPr>
        <a:xfrm>
          <a:off x="78810" y="3023489"/>
          <a:ext cx="3311797" cy="1324719"/>
        </a:xfrm>
        <a:prstGeom prst="chevron">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nl-NL" sz="2300" kern="1200"/>
            <a:t>It’s Learning – digitale leeromgeving</a:t>
          </a:r>
        </a:p>
      </dsp:txBody>
      <dsp:txXfrm>
        <a:off x="741170" y="3023489"/>
        <a:ext cx="1987078" cy="132471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0ED0B9-6A32-2542-A699-6667D01826E9}">
      <dsp:nvSpPr>
        <dsp:cNvPr id="0" name=""/>
        <dsp:cNvSpPr/>
      </dsp:nvSpPr>
      <dsp:spPr>
        <a:xfrm rot="5400000">
          <a:off x="6301587" y="-2303662"/>
          <a:ext cx="1698041" cy="672998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nl-NL" sz="2400" kern="1200">
              <a:hlinkClick xmlns:r="http://schemas.openxmlformats.org/officeDocument/2006/relationships" r:id="rId1"/>
            </a:rPr>
            <a:t>https://schoolboek.nl</a:t>
          </a:r>
          <a:endParaRPr lang="nl-NL" sz="2400" kern="1200"/>
        </a:p>
        <a:p>
          <a:pPr marL="228600" lvl="1" indent="-228600" algn="l" defTabSz="1066800">
            <a:lnSpc>
              <a:spcPct val="90000"/>
            </a:lnSpc>
            <a:spcBef>
              <a:spcPct val="0"/>
            </a:spcBef>
            <a:spcAft>
              <a:spcPct val="15000"/>
            </a:spcAft>
            <a:buChar char="•"/>
          </a:pPr>
          <a:r>
            <a:rPr lang="nl-NL" sz="2400" kern="1200"/>
            <a:t>Kosten indicatie: ca € 200,-</a:t>
          </a:r>
          <a:br>
            <a:rPr lang="nl-NL" sz="2400" kern="1200"/>
          </a:br>
          <a:r>
            <a:rPr lang="nl-NL" sz="2400" kern="1200"/>
            <a:t> </a:t>
          </a:r>
        </a:p>
      </dsp:txBody>
      <dsp:txXfrm rot="-5400000">
        <a:off x="3785616" y="295201"/>
        <a:ext cx="6647092" cy="1532257"/>
      </dsp:txXfrm>
    </dsp:sp>
    <dsp:sp modelId="{AB0C0D7E-D17C-034D-93F4-33C826AD6B43}">
      <dsp:nvSpPr>
        <dsp:cNvPr id="0" name=""/>
        <dsp:cNvSpPr/>
      </dsp:nvSpPr>
      <dsp:spPr>
        <a:xfrm>
          <a:off x="0" y="53"/>
          <a:ext cx="3785616" cy="212255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marL="0" lvl="0" indent="0" algn="ctr" defTabSz="2311400">
            <a:lnSpc>
              <a:spcPct val="90000"/>
            </a:lnSpc>
            <a:spcBef>
              <a:spcPct val="0"/>
            </a:spcBef>
            <a:spcAft>
              <a:spcPct val="35000"/>
            </a:spcAft>
            <a:buNone/>
          </a:pPr>
          <a:r>
            <a:rPr lang="nl-NL" sz="5200" kern="1200" dirty="0"/>
            <a:t>Boeken en licenties</a:t>
          </a:r>
        </a:p>
      </dsp:txBody>
      <dsp:txXfrm>
        <a:off x="103614" y="103667"/>
        <a:ext cx="3578388" cy="1915324"/>
      </dsp:txXfrm>
    </dsp:sp>
    <dsp:sp modelId="{6E6F2665-40A8-444E-9019-0BA08014A180}">
      <dsp:nvSpPr>
        <dsp:cNvPr id="0" name=""/>
        <dsp:cNvSpPr/>
      </dsp:nvSpPr>
      <dsp:spPr>
        <a:xfrm rot="5400000">
          <a:off x="6301587" y="-74983"/>
          <a:ext cx="1698041" cy="672998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nl-NL" sz="2400" kern="1200" dirty="0"/>
            <a:t>Specificaties laptop staan op de opleidingspagina van je opleiding, zie: </a:t>
          </a:r>
          <a:r>
            <a:rPr lang="nl-NL" sz="2400" kern="1200" dirty="0">
              <a:hlinkClick xmlns:r="http://schemas.openxmlformats.org/officeDocument/2006/relationships" r:id="rId2"/>
            </a:rPr>
            <a:t>https://www.davinci.nl/laptop-specificaties</a:t>
          </a:r>
          <a:endParaRPr lang="nl-NL" sz="2400" kern="1200" dirty="0"/>
        </a:p>
        <a:p>
          <a:pPr marL="228600" lvl="1" indent="-228600" algn="l" defTabSz="1066800">
            <a:lnSpc>
              <a:spcPct val="90000"/>
            </a:lnSpc>
            <a:spcBef>
              <a:spcPct val="0"/>
            </a:spcBef>
            <a:spcAft>
              <a:spcPct val="15000"/>
            </a:spcAft>
            <a:buChar char="•"/>
          </a:pPr>
          <a:r>
            <a:rPr lang="nl-NL" sz="2400" kern="1200"/>
            <a:t>Laptop eventueel via Studywise (zo meer…)</a:t>
          </a:r>
        </a:p>
      </dsp:txBody>
      <dsp:txXfrm rot="-5400000">
        <a:off x="3785616" y="2523880"/>
        <a:ext cx="6647092" cy="1532257"/>
      </dsp:txXfrm>
    </dsp:sp>
    <dsp:sp modelId="{537C139C-A929-3341-B678-197E0A3BA053}">
      <dsp:nvSpPr>
        <dsp:cNvPr id="0" name=""/>
        <dsp:cNvSpPr/>
      </dsp:nvSpPr>
      <dsp:spPr>
        <a:xfrm>
          <a:off x="0" y="2228732"/>
          <a:ext cx="3785616" cy="212255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marL="0" lvl="0" indent="0" algn="ctr" defTabSz="2311400">
            <a:lnSpc>
              <a:spcPct val="90000"/>
            </a:lnSpc>
            <a:spcBef>
              <a:spcPct val="0"/>
            </a:spcBef>
            <a:spcAft>
              <a:spcPct val="35000"/>
            </a:spcAft>
            <a:buNone/>
          </a:pPr>
          <a:r>
            <a:rPr lang="nl-NL" sz="5200" kern="1200"/>
            <a:t>Laptop </a:t>
          </a:r>
        </a:p>
      </dsp:txBody>
      <dsp:txXfrm>
        <a:off x="103614" y="2332346"/>
        <a:ext cx="3578388" cy="191532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67650-EE84-7848-B9C4-09AE073EBE4E}">
      <dsp:nvSpPr>
        <dsp:cNvPr id="0" name=""/>
        <dsp:cNvSpPr/>
      </dsp:nvSpPr>
      <dsp:spPr>
        <a:xfrm>
          <a:off x="0" y="0"/>
          <a:ext cx="11565698" cy="771767"/>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nl-NL" sz="2800" b="0" kern="1200" dirty="0"/>
            <a:t>mbo-studenten en het studentenreisproduct</a:t>
          </a:r>
        </a:p>
      </dsp:txBody>
      <dsp:txXfrm>
        <a:off x="37675" y="37675"/>
        <a:ext cx="11490348" cy="696417"/>
      </dsp:txXfrm>
    </dsp:sp>
    <dsp:sp modelId="{EAD36439-434E-D84D-9310-37EFFB60300E}">
      <dsp:nvSpPr>
        <dsp:cNvPr id="0" name=""/>
        <dsp:cNvSpPr/>
      </dsp:nvSpPr>
      <dsp:spPr>
        <a:xfrm>
          <a:off x="0" y="836117"/>
          <a:ext cx="11565698" cy="3115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211" tIns="27940" rIns="156464" bIns="27940" numCol="1" spcCol="1270" anchor="t" anchorCtr="0">
          <a:noAutofit/>
        </a:bodyPr>
        <a:lstStyle/>
        <a:p>
          <a:pPr marL="228600" lvl="1" indent="-228600" algn="l" defTabSz="977900">
            <a:lnSpc>
              <a:spcPct val="90000"/>
            </a:lnSpc>
            <a:spcBef>
              <a:spcPct val="0"/>
            </a:spcBef>
            <a:spcAft>
              <a:spcPct val="20000"/>
            </a:spcAft>
            <a:buChar char="•"/>
          </a:pPr>
          <a:r>
            <a:rPr lang="nl-NL" sz="2200" b="1" kern="1200"/>
            <a:t>Ben je onder de 18 jaar op 1 augustus 2025 heb je </a:t>
          </a:r>
          <a:endParaRPr lang="nl-NL" sz="2200" kern="1200"/>
        </a:p>
        <a:p>
          <a:pPr marL="457200" lvl="2" indent="-228600" algn="l" defTabSz="977900">
            <a:lnSpc>
              <a:spcPct val="90000"/>
            </a:lnSpc>
            <a:spcBef>
              <a:spcPct val="0"/>
            </a:spcBef>
            <a:spcAft>
              <a:spcPct val="20000"/>
            </a:spcAft>
            <a:buChar char="•"/>
          </a:pPr>
          <a:r>
            <a:rPr lang="nl-NL" sz="2200" b="1" kern="1200" dirty="0"/>
            <a:t>Geen</a:t>
          </a:r>
          <a:r>
            <a:rPr lang="nl-NL" sz="2200" kern="1200" dirty="0"/>
            <a:t> recht op studiefinanciering </a:t>
          </a:r>
        </a:p>
        <a:p>
          <a:pPr marL="457200" lvl="2" indent="-228600" algn="l" defTabSz="977900">
            <a:lnSpc>
              <a:spcPct val="90000"/>
            </a:lnSpc>
            <a:spcBef>
              <a:spcPct val="0"/>
            </a:spcBef>
            <a:spcAft>
              <a:spcPct val="20000"/>
            </a:spcAft>
            <a:buChar char="•"/>
          </a:pPr>
          <a:r>
            <a:rPr lang="nl-NL" sz="2200" b="1" kern="1200" dirty="0"/>
            <a:t>Geen</a:t>
          </a:r>
          <a:r>
            <a:rPr lang="nl-NL" sz="2200" kern="1200" dirty="0"/>
            <a:t> lesgeld</a:t>
          </a:r>
        </a:p>
        <a:p>
          <a:pPr marL="457200" lvl="2" indent="-228600" algn="l" defTabSz="977900">
            <a:lnSpc>
              <a:spcPct val="90000"/>
            </a:lnSpc>
            <a:spcBef>
              <a:spcPct val="0"/>
            </a:spcBef>
            <a:spcAft>
              <a:spcPct val="20000"/>
            </a:spcAft>
            <a:buChar char="•"/>
          </a:pPr>
          <a:r>
            <a:rPr lang="nl-NL" sz="2200" b="1" kern="1200" dirty="0"/>
            <a:t>Wel</a:t>
          </a:r>
          <a:r>
            <a:rPr lang="nl-NL" sz="2200" kern="1200" dirty="0"/>
            <a:t> recht op studentenreisproduct (</a:t>
          </a:r>
          <a:r>
            <a:rPr lang="nl-NL" sz="2200" kern="1200" dirty="0" err="1"/>
            <a:t>OV-kaart</a:t>
          </a:r>
          <a:r>
            <a:rPr lang="nl-NL" sz="2200" kern="1200" dirty="0"/>
            <a:t>) (</a:t>
          </a:r>
          <a:r>
            <a:rPr lang="nl-NL" sz="2000" i="1" kern="1200" dirty="0"/>
            <a:t>kan aangevraagd worden bij DUO</a:t>
          </a:r>
          <a:r>
            <a:rPr lang="nl-NL" sz="2200" kern="1200" dirty="0"/>
            <a:t>)</a:t>
          </a:r>
        </a:p>
        <a:p>
          <a:pPr marL="457200" lvl="2" indent="-228600" algn="l" defTabSz="977900">
            <a:lnSpc>
              <a:spcPct val="90000"/>
            </a:lnSpc>
            <a:spcBef>
              <a:spcPct val="0"/>
            </a:spcBef>
            <a:spcAft>
              <a:spcPct val="20000"/>
            </a:spcAft>
            <a:buChar char="•"/>
          </a:pPr>
          <a:r>
            <a:rPr lang="nl-NL" sz="2200" b="1" kern="1200" dirty="0"/>
            <a:t>Let op!  </a:t>
          </a:r>
          <a:r>
            <a:rPr lang="nl-NL" sz="2200" kern="1200" dirty="0"/>
            <a:t>Op het moment dat je 18 jaar bent, mag je je studiefinanciering aanvragen</a:t>
          </a:r>
        </a:p>
        <a:p>
          <a:pPr marL="228600" lvl="1" indent="-228600" algn="l" defTabSz="977900">
            <a:lnSpc>
              <a:spcPct val="90000"/>
            </a:lnSpc>
            <a:spcBef>
              <a:spcPct val="0"/>
            </a:spcBef>
            <a:spcAft>
              <a:spcPct val="20000"/>
            </a:spcAft>
            <a:buChar char="•"/>
          </a:pPr>
          <a:r>
            <a:rPr lang="nl-NL" sz="2200" b="1" kern="1200" dirty="0"/>
            <a:t>Ben je 18+ op 1 augustus 2025 heb je</a:t>
          </a:r>
          <a:endParaRPr lang="nl-NL" sz="2200" kern="1200" dirty="0"/>
        </a:p>
        <a:p>
          <a:pPr marL="457200" lvl="2" indent="-228600" algn="l" defTabSz="977900">
            <a:lnSpc>
              <a:spcPct val="90000"/>
            </a:lnSpc>
            <a:spcBef>
              <a:spcPct val="0"/>
            </a:spcBef>
            <a:spcAft>
              <a:spcPct val="20000"/>
            </a:spcAft>
            <a:buChar char="•"/>
          </a:pPr>
          <a:r>
            <a:rPr lang="nl-NL" sz="2200" b="1" kern="1200" dirty="0"/>
            <a:t>Wel</a:t>
          </a:r>
          <a:r>
            <a:rPr lang="nl-NL" sz="2200" kern="1200" dirty="0"/>
            <a:t> recht op studiefinanciering en kan aangevraagd worden bij DUO</a:t>
          </a:r>
        </a:p>
        <a:p>
          <a:pPr marL="457200" lvl="2" indent="-228600" algn="l" defTabSz="977900">
            <a:lnSpc>
              <a:spcPct val="90000"/>
            </a:lnSpc>
            <a:spcBef>
              <a:spcPct val="0"/>
            </a:spcBef>
            <a:spcAft>
              <a:spcPct val="20000"/>
            </a:spcAft>
            <a:buChar char="•"/>
          </a:pPr>
          <a:r>
            <a:rPr lang="nl-NL" sz="2200" b="1" kern="1200" dirty="0"/>
            <a:t>Wel</a:t>
          </a:r>
          <a:r>
            <a:rPr lang="nl-NL" sz="2200" kern="1200" dirty="0"/>
            <a:t> recht op studentenreisproduct (</a:t>
          </a:r>
          <a:r>
            <a:rPr lang="nl-NL" sz="2200" kern="1200" dirty="0" err="1"/>
            <a:t>OV-kaart</a:t>
          </a:r>
          <a:r>
            <a:rPr lang="nl-NL" sz="2200" kern="1200" dirty="0"/>
            <a:t>) (</a:t>
          </a:r>
          <a:r>
            <a:rPr lang="nl-NL" sz="2000" i="1" kern="1200" dirty="0"/>
            <a:t>kan aangevraagd worden bij DUO</a:t>
          </a:r>
          <a:r>
            <a:rPr lang="nl-NL" sz="2200" kern="1200" dirty="0"/>
            <a:t>) </a:t>
          </a:r>
        </a:p>
      </dsp:txBody>
      <dsp:txXfrm>
        <a:off x="0" y="836117"/>
        <a:ext cx="11565698" cy="31158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C4BD4E-6A15-8341-B5ED-E39485D396AC}">
      <dsp:nvSpPr>
        <dsp:cNvPr id="0" name=""/>
        <dsp:cNvSpPr/>
      </dsp:nvSpPr>
      <dsp:spPr>
        <a:xfrm>
          <a:off x="1884" y="704727"/>
          <a:ext cx="2366723" cy="1748999"/>
        </a:xfrm>
        <a:prstGeom prst="rect">
          <a:avLst/>
        </a:prstGeom>
        <a:blipFill>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C2E8F830-F6A7-E941-95BB-40E727A26821}">
      <dsp:nvSpPr>
        <dsp:cNvPr id="0" name=""/>
        <dsp:cNvSpPr/>
      </dsp:nvSpPr>
      <dsp:spPr>
        <a:xfrm>
          <a:off x="480264" y="2136600"/>
          <a:ext cx="2039410" cy="4901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nl-NL" sz="1600" kern="1200"/>
            <a:t>Beroepsgericht</a:t>
          </a:r>
        </a:p>
      </dsp:txBody>
      <dsp:txXfrm>
        <a:off x="480264" y="2136600"/>
        <a:ext cx="2039410" cy="490104"/>
      </dsp:txXfrm>
    </dsp:sp>
    <dsp:sp modelId="{DA797DEA-FD13-C141-9000-56EC50A061BC}">
      <dsp:nvSpPr>
        <dsp:cNvPr id="0" name=""/>
        <dsp:cNvSpPr/>
      </dsp:nvSpPr>
      <dsp:spPr>
        <a:xfrm>
          <a:off x="2912561" y="704727"/>
          <a:ext cx="2366723" cy="1748999"/>
        </a:xfrm>
        <a:prstGeom prst="rect">
          <a:avLst/>
        </a:prstGeom>
        <a:blipFill>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9DCC200E-B26D-4D43-A40B-588A7026ED28}">
      <dsp:nvSpPr>
        <dsp:cNvPr id="0" name=""/>
        <dsp:cNvSpPr/>
      </dsp:nvSpPr>
      <dsp:spPr>
        <a:xfrm>
          <a:off x="3390941" y="2136600"/>
          <a:ext cx="2039410" cy="4901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nl-NL" sz="1600" kern="1200"/>
            <a:t>Aangevuld met Keuzedelen</a:t>
          </a:r>
        </a:p>
      </dsp:txBody>
      <dsp:txXfrm>
        <a:off x="3390941" y="2136600"/>
        <a:ext cx="2039410" cy="490104"/>
      </dsp:txXfrm>
    </dsp:sp>
    <dsp:sp modelId="{9DE20A99-5A77-A542-A374-8242DC11EE42}">
      <dsp:nvSpPr>
        <dsp:cNvPr id="0" name=""/>
        <dsp:cNvSpPr/>
      </dsp:nvSpPr>
      <dsp:spPr>
        <a:xfrm>
          <a:off x="5823238" y="704727"/>
          <a:ext cx="2366723" cy="1748999"/>
        </a:xfrm>
        <a:prstGeom prst="rect">
          <a:avLst/>
        </a:prstGeom>
        <a:blipFill>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63F0FB21-D274-4E43-925E-D4CD35A07B74}">
      <dsp:nvSpPr>
        <dsp:cNvPr id="0" name=""/>
        <dsp:cNvSpPr/>
      </dsp:nvSpPr>
      <dsp:spPr>
        <a:xfrm>
          <a:off x="6301619" y="2136600"/>
          <a:ext cx="2039410" cy="4901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nl-NL" sz="1600" kern="1200"/>
            <a:t>Nederlands</a:t>
          </a:r>
        </a:p>
      </dsp:txBody>
      <dsp:txXfrm>
        <a:off x="6301619" y="2136600"/>
        <a:ext cx="2039410" cy="490104"/>
      </dsp:txXfrm>
    </dsp:sp>
    <dsp:sp modelId="{5680DC08-7E11-0F47-8472-07A830639BB9}">
      <dsp:nvSpPr>
        <dsp:cNvPr id="0" name=""/>
        <dsp:cNvSpPr/>
      </dsp:nvSpPr>
      <dsp:spPr>
        <a:xfrm>
          <a:off x="8733916" y="704727"/>
          <a:ext cx="2366723" cy="1748999"/>
        </a:xfrm>
        <a:prstGeom prst="rect">
          <a:avLst/>
        </a:prstGeom>
        <a:blipFill>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C8E01589-AEFE-264C-B7D5-63E83A48DFF0}">
      <dsp:nvSpPr>
        <dsp:cNvPr id="0" name=""/>
        <dsp:cNvSpPr/>
      </dsp:nvSpPr>
      <dsp:spPr>
        <a:xfrm>
          <a:off x="9212296" y="2136600"/>
          <a:ext cx="2039410" cy="4901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nl-NL" sz="1600" kern="1200"/>
            <a:t>Engels</a:t>
          </a:r>
        </a:p>
      </dsp:txBody>
      <dsp:txXfrm>
        <a:off x="9212296" y="2136600"/>
        <a:ext cx="2039410" cy="490104"/>
      </dsp:txXfrm>
    </dsp:sp>
    <dsp:sp modelId="{1304C9A4-65C1-4246-8F3F-C7647957957E}">
      <dsp:nvSpPr>
        <dsp:cNvPr id="0" name=""/>
        <dsp:cNvSpPr/>
      </dsp:nvSpPr>
      <dsp:spPr>
        <a:xfrm>
          <a:off x="1457222" y="2878484"/>
          <a:ext cx="2366723" cy="1748999"/>
        </a:xfrm>
        <a:prstGeom prst="rect">
          <a:avLst/>
        </a:prstGeom>
        <a:blipFill>
          <a:blip xmlns:r="http://schemas.openxmlformats.org/officeDocument/2006/relationships" r:embed="rId5"/>
          <a:stretch>
            <a:fillRect/>
          </a:stretch>
        </a:blipFill>
        <a:ln>
          <a:noFill/>
        </a:ln>
        <a:effectLst/>
      </dsp:spPr>
      <dsp:style>
        <a:lnRef idx="0">
          <a:scrgbClr r="0" g="0" b="0"/>
        </a:lnRef>
        <a:fillRef idx="1">
          <a:scrgbClr r="0" g="0" b="0"/>
        </a:fillRef>
        <a:effectRef idx="0">
          <a:scrgbClr r="0" g="0" b="0"/>
        </a:effectRef>
        <a:fontRef idx="minor"/>
      </dsp:style>
    </dsp:sp>
    <dsp:sp modelId="{969EDB47-A4C0-2141-B3D8-923685A422F9}">
      <dsp:nvSpPr>
        <dsp:cNvPr id="0" name=""/>
        <dsp:cNvSpPr/>
      </dsp:nvSpPr>
      <dsp:spPr>
        <a:xfrm>
          <a:off x="1935603" y="4310357"/>
          <a:ext cx="2039410" cy="4901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nl-NL" sz="1600" kern="1200"/>
            <a:t>Rekenen</a:t>
          </a:r>
        </a:p>
      </dsp:txBody>
      <dsp:txXfrm>
        <a:off x="1935603" y="4310357"/>
        <a:ext cx="2039410" cy="490104"/>
      </dsp:txXfrm>
    </dsp:sp>
    <dsp:sp modelId="{7E76D18F-4FF1-BB44-9814-045DF43A08A6}">
      <dsp:nvSpPr>
        <dsp:cNvPr id="0" name=""/>
        <dsp:cNvSpPr/>
      </dsp:nvSpPr>
      <dsp:spPr>
        <a:xfrm>
          <a:off x="4367900" y="2878484"/>
          <a:ext cx="2366723" cy="1748999"/>
        </a:xfrm>
        <a:prstGeom prst="rect">
          <a:avLst/>
        </a:prstGeom>
        <a:blipFill>
          <a:blip xmlns:r="http://schemas.openxmlformats.org/officeDocument/2006/relationships" r:embed="rId6"/>
          <a:stretch>
            <a:fillRect/>
          </a:stretch>
        </a:blipFill>
        <a:ln>
          <a:noFill/>
        </a:ln>
        <a:effectLst/>
      </dsp:spPr>
      <dsp:style>
        <a:lnRef idx="0">
          <a:scrgbClr r="0" g="0" b="0"/>
        </a:lnRef>
        <a:fillRef idx="1">
          <a:scrgbClr r="0" g="0" b="0"/>
        </a:fillRef>
        <a:effectRef idx="0">
          <a:scrgbClr r="0" g="0" b="0"/>
        </a:effectRef>
        <a:fontRef idx="minor"/>
      </dsp:style>
    </dsp:sp>
    <dsp:sp modelId="{E2CDEF29-84B8-3F4E-9B2B-F19B9F6C80BA}">
      <dsp:nvSpPr>
        <dsp:cNvPr id="0" name=""/>
        <dsp:cNvSpPr/>
      </dsp:nvSpPr>
      <dsp:spPr>
        <a:xfrm>
          <a:off x="4846280" y="4310357"/>
          <a:ext cx="2039410" cy="4901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nl-NL" sz="1600" kern="1200"/>
            <a:t>Studieloopbaan</a:t>
          </a:r>
        </a:p>
      </dsp:txBody>
      <dsp:txXfrm>
        <a:off x="4846280" y="4310357"/>
        <a:ext cx="2039410" cy="490104"/>
      </dsp:txXfrm>
    </dsp:sp>
    <dsp:sp modelId="{6693BA50-62B1-B34F-8060-04E3E7F1D602}">
      <dsp:nvSpPr>
        <dsp:cNvPr id="0" name=""/>
        <dsp:cNvSpPr/>
      </dsp:nvSpPr>
      <dsp:spPr>
        <a:xfrm>
          <a:off x="7278577" y="2878484"/>
          <a:ext cx="2366723" cy="1748999"/>
        </a:xfrm>
        <a:prstGeom prst="rect">
          <a:avLst/>
        </a:prstGeom>
        <a:blipFill>
          <a:blip xmlns:r="http://schemas.openxmlformats.org/officeDocument/2006/relationships" r:embed="rId7"/>
          <a:stretch>
            <a:fillRect/>
          </a:stretch>
        </a:blipFill>
        <a:ln>
          <a:noFill/>
        </a:ln>
        <a:effectLst/>
      </dsp:spPr>
      <dsp:style>
        <a:lnRef idx="0">
          <a:scrgbClr r="0" g="0" b="0"/>
        </a:lnRef>
        <a:fillRef idx="1">
          <a:scrgbClr r="0" g="0" b="0"/>
        </a:fillRef>
        <a:effectRef idx="0">
          <a:scrgbClr r="0" g="0" b="0"/>
        </a:effectRef>
        <a:fontRef idx="minor"/>
      </dsp:style>
    </dsp:sp>
    <dsp:sp modelId="{45E62417-4192-7747-B9D8-1420D1E3D0E7}">
      <dsp:nvSpPr>
        <dsp:cNvPr id="0" name=""/>
        <dsp:cNvSpPr/>
      </dsp:nvSpPr>
      <dsp:spPr>
        <a:xfrm>
          <a:off x="7756957" y="4310357"/>
          <a:ext cx="2039410" cy="4901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nl-NL" sz="1600" kern="1200"/>
            <a:t>Burgerschap</a:t>
          </a:r>
        </a:p>
      </dsp:txBody>
      <dsp:txXfrm>
        <a:off x="7756957" y="4310357"/>
        <a:ext cx="2039410" cy="49010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01BFA-8C3C-E54D-97E4-395C40D9625A}">
      <dsp:nvSpPr>
        <dsp:cNvPr id="0" name=""/>
        <dsp:cNvSpPr/>
      </dsp:nvSpPr>
      <dsp:spPr>
        <a:xfrm>
          <a:off x="0" y="0"/>
          <a:ext cx="11565698" cy="895666"/>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dirty="0"/>
            <a:t>Het wettelijke cursusgeld/lesgeld voor </a:t>
          </a:r>
          <a:r>
            <a:rPr lang="nl-NL" sz="2400" b="1" kern="1200" dirty="0"/>
            <a:t>schooljaar 2025-2026 is € 1458,-</a:t>
          </a:r>
          <a:br>
            <a:rPr lang="nl-NL" sz="2400" b="1" kern="1200" dirty="0"/>
          </a:br>
          <a:r>
            <a:rPr lang="nl-NL" sz="2400" b="1" kern="1200" dirty="0"/>
            <a:t> </a:t>
          </a:r>
          <a:r>
            <a:rPr lang="nl-NL" sz="2000" i="1" kern="1200" dirty="0"/>
            <a:t>Dit is exclusief de kosten voor boeken, licenties en laptop. </a:t>
          </a:r>
          <a:endParaRPr lang="nl-NL" sz="2600" i="1" kern="1200" dirty="0"/>
        </a:p>
      </dsp:txBody>
      <dsp:txXfrm>
        <a:off x="43723" y="43723"/>
        <a:ext cx="11478252" cy="808220"/>
      </dsp:txXfrm>
    </dsp:sp>
    <dsp:sp modelId="{BF371121-9EF8-E743-9202-D11F098231B4}">
      <dsp:nvSpPr>
        <dsp:cNvPr id="0" name=""/>
        <dsp:cNvSpPr/>
      </dsp:nvSpPr>
      <dsp:spPr>
        <a:xfrm>
          <a:off x="0" y="895716"/>
          <a:ext cx="11565698" cy="81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7211" tIns="6350" rIns="35560" bIns="6350" numCol="1" spcCol="1270" anchor="t" anchorCtr="0">
          <a:noAutofit/>
        </a:bodyPr>
        <a:lstStyle/>
        <a:p>
          <a:pPr marL="57150" lvl="1" indent="-57150" algn="l" defTabSz="177800">
            <a:lnSpc>
              <a:spcPct val="90000"/>
            </a:lnSpc>
            <a:spcBef>
              <a:spcPct val="0"/>
            </a:spcBef>
            <a:spcAft>
              <a:spcPct val="20000"/>
            </a:spcAft>
            <a:buChar char="•"/>
          </a:pPr>
          <a:endParaRPr lang="nl-NL" sz="400" kern="1200" dirty="0"/>
        </a:p>
      </dsp:txBody>
      <dsp:txXfrm>
        <a:off x="0" y="895716"/>
        <a:ext cx="11565698" cy="8126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ECC33-B219-8149-B954-23972D3B914A}">
      <dsp:nvSpPr>
        <dsp:cNvPr id="0" name=""/>
        <dsp:cNvSpPr/>
      </dsp:nvSpPr>
      <dsp:spPr>
        <a:xfrm rot="10800000">
          <a:off x="2665916" y="39344"/>
          <a:ext cx="7194484" cy="136980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4045" tIns="99060" rIns="184912" bIns="99060" numCol="1" spcCol="1270" anchor="ctr" anchorCtr="0">
          <a:noAutofit/>
        </a:bodyPr>
        <a:lstStyle/>
        <a:p>
          <a:pPr marL="0" lvl="0" indent="0" algn="ctr" defTabSz="1155700">
            <a:lnSpc>
              <a:spcPct val="90000"/>
            </a:lnSpc>
            <a:spcBef>
              <a:spcPct val="0"/>
            </a:spcBef>
            <a:spcAft>
              <a:spcPct val="35000"/>
            </a:spcAft>
            <a:buNone/>
          </a:pPr>
          <a:r>
            <a:rPr lang="nl-NL" sz="2600" kern="1200" dirty="0"/>
            <a:t>Uitgebreide informatiebrief ontvang je per mail medio juli</a:t>
          </a:r>
        </a:p>
      </dsp:txBody>
      <dsp:txXfrm rot="10800000">
        <a:off x="2732784" y="106212"/>
        <a:ext cx="7060748" cy="1236066"/>
      </dsp:txXfrm>
    </dsp:sp>
    <dsp:sp modelId="{14AAF819-15B8-7540-AC83-58FA491A3FAE}">
      <dsp:nvSpPr>
        <dsp:cNvPr id="0" name=""/>
        <dsp:cNvSpPr/>
      </dsp:nvSpPr>
      <dsp:spPr>
        <a:xfrm>
          <a:off x="1455953" y="1770"/>
          <a:ext cx="1369802" cy="1369802"/>
        </a:xfrm>
        <a:prstGeom prst="ellipse">
          <a:avLst/>
        </a:prstGeom>
        <a:blipFill dpi="0" rotWithShape="1">
          <a:blip xmlns:r="http://schemas.openxmlformats.org/officeDocument/2006/relationships" r:embed="rId1">
            <a:alphaModFix amt="99000"/>
          </a:blip>
          <a:srcRect/>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6E243CB8-8D80-0F4C-A909-C7C0E1E60797}">
      <dsp:nvSpPr>
        <dsp:cNvPr id="0" name=""/>
        <dsp:cNvSpPr/>
      </dsp:nvSpPr>
      <dsp:spPr>
        <a:xfrm rot="10800000">
          <a:off x="2686450" y="1818043"/>
          <a:ext cx="7167105" cy="136980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4045" tIns="99060" rIns="184912" bIns="99060" numCol="1" spcCol="1270" anchor="ctr" anchorCtr="0">
          <a:noAutofit/>
        </a:bodyPr>
        <a:lstStyle/>
        <a:p>
          <a:pPr marL="0" lvl="0" indent="0" algn="ctr" defTabSz="1155700">
            <a:lnSpc>
              <a:spcPct val="90000"/>
            </a:lnSpc>
            <a:spcBef>
              <a:spcPct val="0"/>
            </a:spcBef>
            <a:spcAft>
              <a:spcPct val="35000"/>
            </a:spcAft>
            <a:buNone/>
          </a:pPr>
          <a:r>
            <a:rPr lang="nl-NL" sz="2600" kern="1200" dirty="0"/>
            <a:t>Bestellen van boeken en andere materialen</a:t>
          </a:r>
        </a:p>
      </dsp:txBody>
      <dsp:txXfrm rot="10800000">
        <a:off x="2753318" y="1884911"/>
        <a:ext cx="7033369" cy="1236066"/>
      </dsp:txXfrm>
    </dsp:sp>
    <dsp:sp modelId="{2A5E6898-5E31-2F44-8CEB-2368C1C191EE}">
      <dsp:nvSpPr>
        <dsp:cNvPr id="0" name=""/>
        <dsp:cNvSpPr/>
      </dsp:nvSpPr>
      <dsp:spPr>
        <a:xfrm>
          <a:off x="1462797" y="1780469"/>
          <a:ext cx="1369802" cy="1369802"/>
        </a:xfrm>
        <a:prstGeom prst="ellipse">
          <a:avLst/>
        </a:prstGeom>
        <a:blipFill>
          <a:blip xmlns:r="http://schemas.openxmlformats.org/officeDocument/2006/relationships" r:embed="rId2"/>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69A33293-2D0B-964B-B27E-71ABF778A234}">
      <dsp:nvSpPr>
        <dsp:cNvPr id="0" name=""/>
        <dsp:cNvSpPr/>
      </dsp:nvSpPr>
      <dsp:spPr>
        <a:xfrm rot="10800000">
          <a:off x="2686450" y="3560939"/>
          <a:ext cx="7167105" cy="136980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4045" tIns="99060" rIns="184912" bIns="99060" numCol="1" spcCol="1270" anchor="ctr" anchorCtr="0">
          <a:noAutofit/>
        </a:bodyPr>
        <a:lstStyle/>
        <a:p>
          <a:pPr marL="0" lvl="0" indent="0" algn="ctr" defTabSz="1155700">
            <a:lnSpc>
              <a:spcPct val="90000"/>
            </a:lnSpc>
            <a:spcBef>
              <a:spcPct val="0"/>
            </a:spcBef>
            <a:spcAft>
              <a:spcPct val="35000"/>
            </a:spcAft>
            <a:buNone/>
          </a:pPr>
          <a:r>
            <a:rPr lang="nl-NL" sz="2600" kern="1200" dirty="0"/>
            <a:t>Introductieweek:</a:t>
          </a:r>
          <a:br>
            <a:rPr lang="nl-NL" sz="2600" kern="1200" dirty="0"/>
          </a:br>
          <a:r>
            <a:rPr lang="nl-NL" sz="2600" kern="1200" dirty="0"/>
            <a:t> dinsdag 2 t/m donderdag</a:t>
          </a:r>
          <a:br>
            <a:rPr lang="nl-NL" sz="2600" kern="1200" dirty="0"/>
          </a:br>
          <a:r>
            <a:rPr lang="nl-NL" sz="2600" kern="1200" dirty="0"/>
            <a:t> 4 september</a:t>
          </a:r>
        </a:p>
      </dsp:txBody>
      <dsp:txXfrm rot="10800000">
        <a:off x="2753318" y="3627807"/>
        <a:ext cx="7033369" cy="1236066"/>
      </dsp:txXfrm>
    </dsp:sp>
    <dsp:sp modelId="{47D1537F-4150-E646-BE15-B0D4FA2E5CA1}">
      <dsp:nvSpPr>
        <dsp:cNvPr id="0" name=""/>
        <dsp:cNvSpPr/>
      </dsp:nvSpPr>
      <dsp:spPr>
        <a:xfrm>
          <a:off x="1462797" y="3559168"/>
          <a:ext cx="1369802" cy="1369802"/>
        </a:xfrm>
        <a:prstGeom prst="ellipse">
          <a:avLst/>
        </a:prstGeom>
        <a:blipFill>
          <a:blip xmlns:r="http://schemas.openxmlformats.org/officeDocument/2006/relationships" r:embed="rId3"/>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22858-60A8-9F41-B3AA-CC436DE16E2B}">
      <dsp:nvSpPr>
        <dsp:cNvPr id="0" name=""/>
        <dsp:cNvSpPr/>
      </dsp:nvSpPr>
      <dsp:spPr>
        <a:xfrm>
          <a:off x="2517322" y="1067272"/>
          <a:ext cx="1429829" cy="1429829"/>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D5F0488C-47B2-6241-ACB4-03B5395AA429}">
      <dsp:nvSpPr>
        <dsp:cNvPr id="0" name=""/>
        <dsp:cNvSpPr/>
      </dsp:nvSpPr>
      <dsp:spPr>
        <a:xfrm>
          <a:off x="2338593" y="0"/>
          <a:ext cx="1787286" cy="97361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nl-NL" sz="1900" kern="1200" dirty="0"/>
            <a:t>Engels </a:t>
          </a:r>
        </a:p>
        <a:p>
          <a:pPr marL="0" lvl="0" indent="0" algn="ctr" defTabSz="844550">
            <a:lnSpc>
              <a:spcPct val="90000"/>
            </a:lnSpc>
            <a:spcBef>
              <a:spcPct val="0"/>
            </a:spcBef>
            <a:spcAft>
              <a:spcPct val="35000"/>
            </a:spcAft>
            <a:buNone/>
          </a:pPr>
          <a:r>
            <a:rPr lang="nl-NL" sz="1600" i="1" kern="1200" dirty="0"/>
            <a:t>Verplicht voor IT niveau 3</a:t>
          </a:r>
        </a:p>
      </dsp:txBody>
      <dsp:txXfrm>
        <a:off x="2338593" y="0"/>
        <a:ext cx="1787286" cy="973619"/>
      </dsp:txXfrm>
    </dsp:sp>
    <dsp:sp modelId="{7623D047-A3FF-6841-9F0A-9C8FA9B7DBF0}">
      <dsp:nvSpPr>
        <dsp:cNvPr id="0" name=""/>
        <dsp:cNvSpPr/>
      </dsp:nvSpPr>
      <dsp:spPr>
        <a:xfrm>
          <a:off x="2981421" y="1335249"/>
          <a:ext cx="1429829" cy="1429829"/>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06664E46-1B07-CF42-9681-70861BFBDE13}">
      <dsp:nvSpPr>
        <dsp:cNvPr id="0" name=""/>
        <dsp:cNvSpPr/>
      </dsp:nvSpPr>
      <dsp:spPr>
        <a:xfrm>
          <a:off x="4517296" y="927256"/>
          <a:ext cx="1693752" cy="106634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nl-NL" sz="1900" kern="1200" dirty="0"/>
            <a:t>Digitale vaardigheden</a:t>
          </a:r>
        </a:p>
      </dsp:txBody>
      <dsp:txXfrm>
        <a:off x="4517296" y="927256"/>
        <a:ext cx="1693752" cy="1066344"/>
      </dsp:txXfrm>
    </dsp:sp>
    <dsp:sp modelId="{A9B83A6D-2FA9-584F-8E13-BA69936EAEF5}">
      <dsp:nvSpPr>
        <dsp:cNvPr id="0" name=""/>
        <dsp:cNvSpPr/>
      </dsp:nvSpPr>
      <dsp:spPr>
        <a:xfrm>
          <a:off x="2981421" y="1871203"/>
          <a:ext cx="1429829" cy="1429829"/>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5DD651F5-FDB8-E740-BA73-84487B065C18}">
      <dsp:nvSpPr>
        <dsp:cNvPr id="0" name=""/>
        <dsp:cNvSpPr/>
      </dsp:nvSpPr>
      <dsp:spPr>
        <a:xfrm>
          <a:off x="4517296" y="2517501"/>
          <a:ext cx="1693752" cy="119152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nl-NL" sz="1900" kern="1200"/>
            <a:t>Basis elektrotechniek</a:t>
          </a:r>
        </a:p>
      </dsp:txBody>
      <dsp:txXfrm>
        <a:off x="4517296" y="2517501"/>
        <a:ext cx="1693752" cy="1191524"/>
      </dsp:txXfrm>
    </dsp:sp>
    <dsp:sp modelId="{DFA1D84F-356D-1941-9D63-BDF38EEFB358}">
      <dsp:nvSpPr>
        <dsp:cNvPr id="0" name=""/>
        <dsp:cNvSpPr/>
      </dsp:nvSpPr>
      <dsp:spPr>
        <a:xfrm>
          <a:off x="2517322" y="2139644"/>
          <a:ext cx="1429829" cy="1429829"/>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3B3F5ECE-F00A-7741-A919-3C59CFA1A498}">
      <dsp:nvSpPr>
        <dsp:cNvPr id="0" name=""/>
        <dsp:cNvSpPr/>
      </dsp:nvSpPr>
      <dsp:spPr>
        <a:xfrm>
          <a:off x="2338593" y="3662662"/>
          <a:ext cx="1787286" cy="97361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nl-NL" sz="1900" kern="1200" dirty="0"/>
            <a:t>Verdieping glasvezel</a:t>
          </a:r>
        </a:p>
      </dsp:txBody>
      <dsp:txXfrm>
        <a:off x="2338593" y="3662662"/>
        <a:ext cx="1787286" cy="973619"/>
      </dsp:txXfrm>
    </dsp:sp>
    <dsp:sp modelId="{4B1B02D2-D634-7F48-91A9-97189790C31D}">
      <dsp:nvSpPr>
        <dsp:cNvPr id="0" name=""/>
        <dsp:cNvSpPr/>
      </dsp:nvSpPr>
      <dsp:spPr>
        <a:xfrm>
          <a:off x="2053223" y="1871203"/>
          <a:ext cx="1429829" cy="1429829"/>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DD218E96-30BA-0B43-B3F1-67B76F5C0FBD}">
      <dsp:nvSpPr>
        <dsp:cNvPr id="0" name=""/>
        <dsp:cNvSpPr/>
      </dsp:nvSpPr>
      <dsp:spPr>
        <a:xfrm>
          <a:off x="253425" y="2517501"/>
          <a:ext cx="1693752" cy="119152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nl-NL" sz="1900" kern="1200"/>
            <a:t>Datacenter</a:t>
          </a:r>
        </a:p>
      </dsp:txBody>
      <dsp:txXfrm>
        <a:off x="253425" y="2517501"/>
        <a:ext cx="1693752" cy="1191524"/>
      </dsp:txXfrm>
    </dsp:sp>
    <dsp:sp modelId="{DD2408A4-AACC-5845-83DA-BBD2E019AD7A}">
      <dsp:nvSpPr>
        <dsp:cNvPr id="0" name=""/>
        <dsp:cNvSpPr/>
      </dsp:nvSpPr>
      <dsp:spPr>
        <a:xfrm>
          <a:off x="2053223" y="1335249"/>
          <a:ext cx="1429829" cy="1429829"/>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53B6B3CF-419B-B843-A811-42D0AC6F46D9}">
      <dsp:nvSpPr>
        <dsp:cNvPr id="0" name=""/>
        <dsp:cNvSpPr/>
      </dsp:nvSpPr>
      <dsp:spPr>
        <a:xfrm>
          <a:off x="253425" y="927256"/>
          <a:ext cx="1693752" cy="119152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nl-NL" sz="1900" kern="1200"/>
            <a:t>3D-print support</a:t>
          </a:r>
        </a:p>
      </dsp:txBody>
      <dsp:txXfrm>
        <a:off x="253425" y="927256"/>
        <a:ext cx="1693752" cy="11915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C008B-F59E-0644-9FAB-B6CD397EC032}">
      <dsp:nvSpPr>
        <dsp:cNvPr id="0" name=""/>
        <dsp:cNvSpPr/>
      </dsp:nvSpPr>
      <dsp:spPr>
        <a:xfrm>
          <a:off x="2287565" y="1967577"/>
          <a:ext cx="1525044" cy="1525044"/>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36532CB1-476A-4A4B-B64F-C2B26543AF1A}">
      <dsp:nvSpPr>
        <dsp:cNvPr id="0" name=""/>
        <dsp:cNvSpPr/>
      </dsp:nvSpPr>
      <dsp:spPr>
        <a:xfrm>
          <a:off x="2165562" y="725755"/>
          <a:ext cx="1769051" cy="102395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nl-NL" sz="1700" kern="1200"/>
            <a:t>Verdieping software</a:t>
          </a:r>
        </a:p>
      </dsp:txBody>
      <dsp:txXfrm>
        <a:off x="2165562" y="725755"/>
        <a:ext cx="1769051" cy="1023958"/>
      </dsp:txXfrm>
    </dsp:sp>
    <dsp:sp modelId="{57D85961-C400-0E46-9B41-8B383A46CD5E}">
      <dsp:nvSpPr>
        <dsp:cNvPr id="0" name=""/>
        <dsp:cNvSpPr/>
      </dsp:nvSpPr>
      <dsp:spPr>
        <a:xfrm>
          <a:off x="2867692" y="2388925"/>
          <a:ext cx="1525044" cy="1525044"/>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1C1563E9-C02A-E14F-9563-9A589CA61F4E}">
      <dsp:nvSpPr>
        <dsp:cNvPr id="0" name=""/>
        <dsp:cNvSpPr/>
      </dsp:nvSpPr>
      <dsp:spPr>
        <a:xfrm>
          <a:off x="4514130" y="2076508"/>
          <a:ext cx="1586045" cy="111110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nl-NL" sz="1700" kern="1200"/>
            <a:t>Programmeren microcontrollers</a:t>
          </a:r>
        </a:p>
      </dsp:txBody>
      <dsp:txXfrm>
        <a:off x="4514130" y="2076508"/>
        <a:ext cx="1586045" cy="1111103"/>
      </dsp:txXfrm>
    </dsp:sp>
    <dsp:sp modelId="{A4E5EBA7-B807-2F40-888E-469153FB3E1A}">
      <dsp:nvSpPr>
        <dsp:cNvPr id="0" name=""/>
        <dsp:cNvSpPr/>
      </dsp:nvSpPr>
      <dsp:spPr>
        <a:xfrm>
          <a:off x="2646256" y="3071273"/>
          <a:ext cx="1525044" cy="1525044"/>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5C1154DC-5CC6-964A-B6A5-0F11737AFAFF}">
      <dsp:nvSpPr>
        <dsp:cNvPr id="0" name=""/>
        <dsp:cNvSpPr/>
      </dsp:nvSpPr>
      <dsp:spPr>
        <a:xfrm>
          <a:off x="4270123" y="3971920"/>
          <a:ext cx="1586045" cy="111110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nl-NL" sz="1700" kern="1200"/>
            <a:t>Inspelen op innovaties</a:t>
          </a:r>
        </a:p>
      </dsp:txBody>
      <dsp:txXfrm>
        <a:off x="4270123" y="3971920"/>
        <a:ext cx="1586045" cy="1111103"/>
      </dsp:txXfrm>
    </dsp:sp>
    <dsp:sp modelId="{71D7AC3A-A570-FE43-9EDA-FDF95CD0B72B}">
      <dsp:nvSpPr>
        <dsp:cNvPr id="0" name=""/>
        <dsp:cNvSpPr/>
      </dsp:nvSpPr>
      <dsp:spPr>
        <a:xfrm>
          <a:off x="1928875" y="3071273"/>
          <a:ext cx="1525044" cy="1525044"/>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39E3AFDF-171A-4E46-9E97-0FB4006A58E1}">
      <dsp:nvSpPr>
        <dsp:cNvPr id="0" name=""/>
        <dsp:cNvSpPr/>
      </dsp:nvSpPr>
      <dsp:spPr>
        <a:xfrm>
          <a:off x="244007" y="3971920"/>
          <a:ext cx="1586045" cy="111110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nl-NL" sz="1700" kern="1200"/>
            <a:t>Duurzaam handelen</a:t>
          </a:r>
        </a:p>
      </dsp:txBody>
      <dsp:txXfrm>
        <a:off x="244007" y="3971920"/>
        <a:ext cx="1586045" cy="1111103"/>
      </dsp:txXfrm>
    </dsp:sp>
    <dsp:sp modelId="{32F37EB6-2218-F64A-A8EF-27801BE32B82}">
      <dsp:nvSpPr>
        <dsp:cNvPr id="0" name=""/>
        <dsp:cNvSpPr/>
      </dsp:nvSpPr>
      <dsp:spPr>
        <a:xfrm>
          <a:off x="1707439" y="2388925"/>
          <a:ext cx="1525044" cy="1525044"/>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C4E7BE53-D51D-6D4C-AC35-E032F7F49B91}">
      <dsp:nvSpPr>
        <dsp:cNvPr id="0" name=""/>
        <dsp:cNvSpPr/>
      </dsp:nvSpPr>
      <dsp:spPr>
        <a:xfrm>
          <a:off x="0" y="2076508"/>
          <a:ext cx="1586045" cy="111110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nl-NL" sz="1700" kern="1200"/>
            <a:t>Voorbereiding HBO</a:t>
          </a:r>
        </a:p>
      </dsp:txBody>
      <dsp:txXfrm>
        <a:off x="0" y="2076508"/>
        <a:ext cx="1586045" cy="11111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F11C8-B7A3-BD47-8601-2144625A19C2}">
      <dsp:nvSpPr>
        <dsp:cNvPr id="0" name=""/>
        <dsp:cNvSpPr/>
      </dsp:nvSpPr>
      <dsp:spPr>
        <a:xfrm rot="5400000">
          <a:off x="-124107" y="252663"/>
          <a:ext cx="827382" cy="579167"/>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dirty="0"/>
        </a:p>
      </dsp:txBody>
      <dsp:txXfrm rot="-5400000">
        <a:off x="1" y="418140"/>
        <a:ext cx="579167" cy="248215"/>
      </dsp:txXfrm>
    </dsp:sp>
    <dsp:sp modelId="{8996D7AB-96EC-7941-966C-22D7F19B0667}">
      <dsp:nvSpPr>
        <dsp:cNvPr id="0" name=""/>
        <dsp:cNvSpPr/>
      </dsp:nvSpPr>
      <dsp:spPr>
        <a:xfrm rot="5400000">
          <a:off x="3891116" y="-3183390"/>
          <a:ext cx="537798" cy="7161696"/>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nl-NL" sz="1800" kern="1200" dirty="0"/>
            <a:t>9 weken les</a:t>
          </a:r>
        </a:p>
      </dsp:txBody>
      <dsp:txXfrm rot="-5400000">
        <a:off x="579168" y="154811"/>
        <a:ext cx="7135443" cy="485292"/>
      </dsp:txXfrm>
    </dsp:sp>
    <dsp:sp modelId="{0A17DD02-D822-7B4E-92F4-193B25CAB3DC}">
      <dsp:nvSpPr>
        <dsp:cNvPr id="0" name=""/>
        <dsp:cNvSpPr/>
      </dsp:nvSpPr>
      <dsp:spPr>
        <a:xfrm rot="5400000">
          <a:off x="-124107" y="996345"/>
          <a:ext cx="827382" cy="579167"/>
        </a:xfrm>
        <a:prstGeom prst="chevron">
          <a:avLst/>
        </a:prstGeom>
        <a:solidFill>
          <a:schemeClr val="accent3"/>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dirty="0"/>
        </a:p>
      </dsp:txBody>
      <dsp:txXfrm rot="-5400000">
        <a:off x="1" y="1161822"/>
        <a:ext cx="579167" cy="248215"/>
      </dsp:txXfrm>
    </dsp:sp>
    <dsp:sp modelId="{ADA4248F-0C29-BE45-9CD1-2C669491A1E7}">
      <dsp:nvSpPr>
        <dsp:cNvPr id="0" name=""/>
        <dsp:cNvSpPr/>
      </dsp:nvSpPr>
      <dsp:spPr>
        <a:xfrm rot="5400000">
          <a:off x="3891116" y="-2439708"/>
          <a:ext cx="537798" cy="7161696"/>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nl-NL" sz="1800" kern="1200" dirty="0"/>
            <a:t>Projectweek en voortgangsgesprek</a:t>
          </a:r>
        </a:p>
      </dsp:txBody>
      <dsp:txXfrm rot="-5400000">
        <a:off x="579168" y="898493"/>
        <a:ext cx="7135443" cy="485292"/>
      </dsp:txXfrm>
    </dsp:sp>
    <dsp:sp modelId="{613A5AFA-78E3-4148-9654-2630D80DEC60}">
      <dsp:nvSpPr>
        <dsp:cNvPr id="0" name=""/>
        <dsp:cNvSpPr/>
      </dsp:nvSpPr>
      <dsp:spPr>
        <a:xfrm rot="5400000">
          <a:off x="-124107" y="1740028"/>
          <a:ext cx="827382" cy="579167"/>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dirty="0"/>
        </a:p>
      </dsp:txBody>
      <dsp:txXfrm rot="-5400000">
        <a:off x="1" y="1905505"/>
        <a:ext cx="579167" cy="248215"/>
      </dsp:txXfrm>
    </dsp:sp>
    <dsp:sp modelId="{A5265BB7-B289-7948-B3A9-845370419C43}">
      <dsp:nvSpPr>
        <dsp:cNvPr id="0" name=""/>
        <dsp:cNvSpPr/>
      </dsp:nvSpPr>
      <dsp:spPr>
        <a:xfrm rot="5400000">
          <a:off x="3891116" y="-1696026"/>
          <a:ext cx="537798" cy="7161696"/>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nl-NL" sz="1800" kern="1200" dirty="0"/>
            <a:t>9 weken les</a:t>
          </a:r>
        </a:p>
      </dsp:txBody>
      <dsp:txXfrm rot="-5400000">
        <a:off x="579168" y="1642175"/>
        <a:ext cx="7135443" cy="485292"/>
      </dsp:txXfrm>
    </dsp:sp>
    <dsp:sp modelId="{608F969D-5177-7843-A838-0A817140AB97}">
      <dsp:nvSpPr>
        <dsp:cNvPr id="0" name=""/>
        <dsp:cNvSpPr/>
      </dsp:nvSpPr>
      <dsp:spPr>
        <a:xfrm rot="5400000">
          <a:off x="-124107" y="2483710"/>
          <a:ext cx="827382" cy="579167"/>
        </a:xfrm>
        <a:prstGeom prst="chevron">
          <a:avLst/>
        </a:prstGeom>
        <a:solidFill>
          <a:schemeClr val="accent3"/>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dirty="0"/>
        </a:p>
      </dsp:txBody>
      <dsp:txXfrm rot="-5400000">
        <a:off x="1" y="2649187"/>
        <a:ext cx="579167" cy="248215"/>
      </dsp:txXfrm>
    </dsp:sp>
    <dsp:sp modelId="{2F6264D2-7D45-0245-B979-3A60980B447D}">
      <dsp:nvSpPr>
        <dsp:cNvPr id="0" name=""/>
        <dsp:cNvSpPr/>
      </dsp:nvSpPr>
      <dsp:spPr>
        <a:xfrm rot="5400000">
          <a:off x="3891116" y="-952344"/>
          <a:ext cx="537798" cy="7161696"/>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nl-NL" sz="1800" kern="1200" dirty="0"/>
            <a:t>Projectweek en voortgangsgesprek (voorlopig advies)</a:t>
          </a:r>
        </a:p>
      </dsp:txBody>
      <dsp:txXfrm rot="-5400000">
        <a:off x="579168" y="2385857"/>
        <a:ext cx="7135443" cy="485292"/>
      </dsp:txXfrm>
    </dsp:sp>
    <dsp:sp modelId="{3909F3B7-BE04-1E4B-9459-29F94DC6E6A9}">
      <dsp:nvSpPr>
        <dsp:cNvPr id="0" name=""/>
        <dsp:cNvSpPr/>
      </dsp:nvSpPr>
      <dsp:spPr>
        <a:xfrm rot="5400000">
          <a:off x="-124107" y="3227392"/>
          <a:ext cx="827382" cy="579167"/>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dirty="0"/>
        </a:p>
      </dsp:txBody>
      <dsp:txXfrm rot="-5400000">
        <a:off x="1" y="3392869"/>
        <a:ext cx="579167" cy="248215"/>
      </dsp:txXfrm>
    </dsp:sp>
    <dsp:sp modelId="{184C5180-CB3D-7A4F-B622-65A2864A7EB9}">
      <dsp:nvSpPr>
        <dsp:cNvPr id="0" name=""/>
        <dsp:cNvSpPr/>
      </dsp:nvSpPr>
      <dsp:spPr>
        <a:xfrm rot="5400000">
          <a:off x="3891116" y="-208662"/>
          <a:ext cx="537798" cy="7161696"/>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nl-NL" sz="1800" kern="1200" dirty="0"/>
            <a:t>9 weken les</a:t>
          </a:r>
        </a:p>
      </dsp:txBody>
      <dsp:txXfrm rot="-5400000">
        <a:off x="579168" y="3129539"/>
        <a:ext cx="7135443" cy="485292"/>
      </dsp:txXfrm>
    </dsp:sp>
    <dsp:sp modelId="{C8CC1CA1-BDB1-A44D-A0C2-D82667B6EBC7}">
      <dsp:nvSpPr>
        <dsp:cNvPr id="0" name=""/>
        <dsp:cNvSpPr/>
      </dsp:nvSpPr>
      <dsp:spPr>
        <a:xfrm rot="5400000">
          <a:off x="-124107" y="3903874"/>
          <a:ext cx="827382" cy="579167"/>
        </a:xfrm>
        <a:prstGeom prst="chevron">
          <a:avLst/>
        </a:prstGeom>
        <a:solidFill>
          <a:schemeClr val="accent3"/>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dirty="0"/>
        </a:p>
      </dsp:txBody>
      <dsp:txXfrm rot="-5400000">
        <a:off x="1" y="4069351"/>
        <a:ext cx="579167" cy="248215"/>
      </dsp:txXfrm>
    </dsp:sp>
    <dsp:sp modelId="{B740E6F4-3165-D74E-812B-A92D1C0DEF2E}">
      <dsp:nvSpPr>
        <dsp:cNvPr id="0" name=""/>
        <dsp:cNvSpPr/>
      </dsp:nvSpPr>
      <dsp:spPr>
        <a:xfrm rot="5400000">
          <a:off x="3891116" y="472393"/>
          <a:ext cx="537798" cy="7161696"/>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nl-NL" sz="1800" kern="1200" dirty="0"/>
            <a:t>Projectweek en voortgangsgesprek (BSA)</a:t>
          </a:r>
        </a:p>
      </dsp:txBody>
      <dsp:txXfrm rot="-5400000">
        <a:off x="579168" y="3810595"/>
        <a:ext cx="7135443" cy="485292"/>
      </dsp:txXfrm>
    </dsp:sp>
    <dsp:sp modelId="{B644CF18-67AF-2747-9A4B-71640F7CA71F}">
      <dsp:nvSpPr>
        <dsp:cNvPr id="0" name=""/>
        <dsp:cNvSpPr/>
      </dsp:nvSpPr>
      <dsp:spPr>
        <a:xfrm rot="5400000">
          <a:off x="-124107" y="4591971"/>
          <a:ext cx="827382" cy="579167"/>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dirty="0"/>
        </a:p>
      </dsp:txBody>
      <dsp:txXfrm rot="-5400000">
        <a:off x="1" y="4757448"/>
        <a:ext cx="579167" cy="248215"/>
      </dsp:txXfrm>
    </dsp:sp>
    <dsp:sp modelId="{2942EE2A-EEAE-CA43-86CE-1D90F0D11CCD}">
      <dsp:nvSpPr>
        <dsp:cNvPr id="0" name=""/>
        <dsp:cNvSpPr/>
      </dsp:nvSpPr>
      <dsp:spPr>
        <a:xfrm rot="5400000">
          <a:off x="3891116" y="1165968"/>
          <a:ext cx="537798" cy="7161696"/>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nl-NL" sz="1800" kern="1200" dirty="0"/>
            <a:t>9 weken les gevolgd door afsluitende lesweek en overgangsgesprek</a:t>
          </a:r>
        </a:p>
      </dsp:txBody>
      <dsp:txXfrm rot="-5400000">
        <a:off x="579168" y="4504170"/>
        <a:ext cx="7135443" cy="4852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37286-914A-B84A-8C18-D4FE8C4B7DC9}">
      <dsp:nvSpPr>
        <dsp:cNvPr id="0" name=""/>
        <dsp:cNvSpPr/>
      </dsp:nvSpPr>
      <dsp:spPr>
        <a:xfrm>
          <a:off x="1833270" y="63337"/>
          <a:ext cx="3040213" cy="3040213"/>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nl-NL" sz="1700" kern="1200"/>
            <a:t>Studenten werken gezamenlijk een project uit met een groep.</a:t>
          </a:r>
        </a:p>
      </dsp:txBody>
      <dsp:txXfrm>
        <a:off x="2238632" y="595375"/>
        <a:ext cx="2229489" cy="1368095"/>
      </dsp:txXfrm>
    </dsp:sp>
    <dsp:sp modelId="{DB67201B-3521-CA48-9CFD-FECF384A69B8}">
      <dsp:nvSpPr>
        <dsp:cNvPr id="0" name=""/>
        <dsp:cNvSpPr/>
      </dsp:nvSpPr>
      <dsp:spPr>
        <a:xfrm>
          <a:off x="2930280" y="1963471"/>
          <a:ext cx="3040213" cy="3040213"/>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nl-NL" sz="1700" kern="1200"/>
            <a:t>Groep is samengesteld uit 1</a:t>
          </a:r>
          <a:r>
            <a:rPr lang="nl-NL" sz="1700" kern="1200" baseline="30000"/>
            <a:t>ste</a:t>
          </a:r>
          <a:r>
            <a:rPr lang="nl-NL" sz="1700" kern="1200"/>
            <a:t> en hogerejaars studenten van niveau 3 en niveau 4, IT en SD… alles door elkaar.</a:t>
          </a:r>
        </a:p>
      </dsp:txBody>
      <dsp:txXfrm>
        <a:off x="3860079" y="2748859"/>
        <a:ext cx="1824127" cy="1672117"/>
      </dsp:txXfrm>
    </dsp:sp>
    <dsp:sp modelId="{B7BA7347-CDBB-6B49-826D-C9ABCBB6D461}">
      <dsp:nvSpPr>
        <dsp:cNvPr id="0" name=""/>
        <dsp:cNvSpPr/>
      </dsp:nvSpPr>
      <dsp:spPr>
        <a:xfrm>
          <a:off x="736260" y="1963471"/>
          <a:ext cx="3040213" cy="3040213"/>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nl-NL" sz="1700" kern="1200"/>
            <a:t>Doel is leren samenwerken en van elkaar leren.</a:t>
          </a:r>
        </a:p>
      </dsp:txBody>
      <dsp:txXfrm>
        <a:off x="1022546" y="2748859"/>
        <a:ext cx="1824127" cy="16721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F11C8-B7A3-BD47-8601-2144625A19C2}">
      <dsp:nvSpPr>
        <dsp:cNvPr id="0" name=""/>
        <dsp:cNvSpPr/>
      </dsp:nvSpPr>
      <dsp:spPr>
        <a:xfrm rot="5400000">
          <a:off x="-214860" y="432599"/>
          <a:ext cx="1432405" cy="1002683"/>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nl-NL" sz="2900" kern="1200" dirty="0"/>
        </a:p>
      </dsp:txBody>
      <dsp:txXfrm rot="-5400000">
        <a:off x="2" y="719080"/>
        <a:ext cx="1002683" cy="429722"/>
      </dsp:txXfrm>
    </dsp:sp>
    <dsp:sp modelId="{8996D7AB-96EC-7941-966C-22D7F19B0667}">
      <dsp:nvSpPr>
        <dsp:cNvPr id="0" name=""/>
        <dsp:cNvSpPr/>
      </dsp:nvSpPr>
      <dsp:spPr>
        <a:xfrm rot="5400000">
          <a:off x="3906242" y="-2685816"/>
          <a:ext cx="931063" cy="6738180"/>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None/>
          </a:pPr>
          <a:r>
            <a:rPr lang="nl-NL" sz="3000" kern="1200" dirty="0"/>
            <a:t>20 weken stage</a:t>
          </a:r>
          <a:br>
            <a:rPr lang="nl-NL" sz="3000" kern="1200" dirty="0"/>
          </a:br>
          <a:r>
            <a:rPr lang="nl-NL" sz="3000" kern="1200" dirty="0"/>
            <a:t> (</a:t>
          </a:r>
          <a:r>
            <a:rPr lang="nl-NL" sz="3000" i="1" kern="1200" dirty="0"/>
            <a:t>geen vakanties maar vrije dagen</a:t>
          </a:r>
          <a:r>
            <a:rPr lang="nl-NL" sz="3000" kern="1200" dirty="0"/>
            <a:t>)</a:t>
          </a:r>
        </a:p>
      </dsp:txBody>
      <dsp:txXfrm rot="-5400000">
        <a:off x="1002684" y="263193"/>
        <a:ext cx="6692729" cy="840161"/>
      </dsp:txXfrm>
    </dsp:sp>
    <dsp:sp modelId="{0A17DD02-D822-7B4E-92F4-193B25CAB3DC}">
      <dsp:nvSpPr>
        <dsp:cNvPr id="0" name=""/>
        <dsp:cNvSpPr/>
      </dsp:nvSpPr>
      <dsp:spPr>
        <a:xfrm rot="5400000">
          <a:off x="-214860" y="1720099"/>
          <a:ext cx="1432405" cy="1002683"/>
        </a:xfrm>
        <a:prstGeom prst="chevron">
          <a:avLst/>
        </a:prstGeom>
        <a:solidFill>
          <a:schemeClr val="accent3"/>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nl-NL" sz="2900" kern="1200" dirty="0"/>
        </a:p>
      </dsp:txBody>
      <dsp:txXfrm rot="-5400000">
        <a:off x="2" y="2006580"/>
        <a:ext cx="1002683" cy="429722"/>
      </dsp:txXfrm>
    </dsp:sp>
    <dsp:sp modelId="{ADA4248F-0C29-BE45-9CD1-2C669491A1E7}">
      <dsp:nvSpPr>
        <dsp:cNvPr id="0" name=""/>
        <dsp:cNvSpPr/>
      </dsp:nvSpPr>
      <dsp:spPr>
        <a:xfrm rot="5400000">
          <a:off x="3906242" y="-1398317"/>
          <a:ext cx="931063" cy="6738180"/>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None/>
          </a:pPr>
          <a:r>
            <a:rPr lang="nl-NL" sz="3000" kern="1200" dirty="0"/>
            <a:t>9 weken les</a:t>
          </a:r>
        </a:p>
      </dsp:txBody>
      <dsp:txXfrm rot="-5400000">
        <a:off x="1002684" y="1550692"/>
        <a:ext cx="6692729" cy="840161"/>
      </dsp:txXfrm>
    </dsp:sp>
    <dsp:sp modelId="{613A5AFA-78E3-4148-9654-2630D80DEC60}">
      <dsp:nvSpPr>
        <dsp:cNvPr id="0" name=""/>
        <dsp:cNvSpPr/>
      </dsp:nvSpPr>
      <dsp:spPr>
        <a:xfrm rot="5400000">
          <a:off x="-214860" y="2869887"/>
          <a:ext cx="1432405" cy="1002683"/>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nl-NL" sz="2900" kern="1200" dirty="0"/>
        </a:p>
      </dsp:txBody>
      <dsp:txXfrm rot="-5400000">
        <a:off x="2" y="3156368"/>
        <a:ext cx="1002683" cy="429722"/>
      </dsp:txXfrm>
    </dsp:sp>
    <dsp:sp modelId="{A5265BB7-B289-7948-B3A9-845370419C43}">
      <dsp:nvSpPr>
        <dsp:cNvPr id="0" name=""/>
        <dsp:cNvSpPr/>
      </dsp:nvSpPr>
      <dsp:spPr>
        <a:xfrm rot="5400000">
          <a:off x="3906242" y="-223522"/>
          <a:ext cx="931063" cy="6738180"/>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None/>
          </a:pPr>
          <a:r>
            <a:rPr lang="nl-NL" sz="3000" kern="1200" dirty="0"/>
            <a:t>Projectweek en voortgangsgesprek</a:t>
          </a:r>
        </a:p>
      </dsp:txBody>
      <dsp:txXfrm rot="-5400000">
        <a:off x="1002684" y="2725487"/>
        <a:ext cx="6692729" cy="840161"/>
      </dsp:txXfrm>
    </dsp:sp>
    <dsp:sp modelId="{608F969D-5177-7843-A838-0A817140AB97}">
      <dsp:nvSpPr>
        <dsp:cNvPr id="0" name=""/>
        <dsp:cNvSpPr/>
      </dsp:nvSpPr>
      <dsp:spPr>
        <a:xfrm rot="5400000">
          <a:off x="-214860" y="4077701"/>
          <a:ext cx="1432405" cy="1002683"/>
        </a:xfrm>
        <a:prstGeom prst="chevron">
          <a:avLst/>
        </a:prstGeom>
        <a:solidFill>
          <a:schemeClr val="accent3"/>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nl-NL" sz="2900" kern="1200" dirty="0"/>
        </a:p>
      </dsp:txBody>
      <dsp:txXfrm rot="-5400000">
        <a:off x="2" y="4364182"/>
        <a:ext cx="1002683" cy="429722"/>
      </dsp:txXfrm>
    </dsp:sp>
    <dsp:sp modelId="{2F6264D2-7D45-0245-B979-3A60980B447D}">
      <dsp:nvSpPr>
        <dsp:cNvPr id="0" name=""/>
        <dsp:cNvSpPr/>
      </dsp:nvSpPr>
      <dsp:spPr>
        <a:xfrm rot="5400000">
          <a:off x="3906242" y="976308"/>
          <a:ext cx="931063" cy="6738180"/>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None/>
          </a:pPr>
          <a:r>
            <a:rPr lang="nl-NL" sz="3000" kern="1200" dirty="0"/>
            <a:t>10 weken lessen en examens</a:t>
          </a:r>
        </a:p>
      </dsp:txBody>
      <dsp:txXfrm rot="-5400000">
        <a:off x="1002684" y="3925318"/>
        <a:ext cx="6692729" cy="8401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F11C8-B7A3-BD47-8601-2144625A19C2}">
      <dsp:nvSpPr>
        <dsp:cNvPr id="0" name=""/>
        <dsp:cNvSpPr/>
      </dsp:nvSpPr>
      <dsp:spPr>
        <a:xfrm rot="5400000">
          <a:off x="-124107" y="252663"/>
          <a:ext cx="827382" cy="579167"/>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dirty="0"/>
        </a:p>
      </dsp:txBody>
      <dsp:txXfrm rot="-5400000">
        <a:off x="1" y="418140"/>
        <a:ext cx="579167" cy="248215"/>
      </dsp:txXfrm>
    </dsp:sp>
    <dsp:sp modelId="{8996D7AB-96EC-7941-966C-22D7F19B0667}">
      <dsp:nvSpPr>
        <dsp:cNvPr id="0" name=""/>
        <dsp:cNvSpPr/>
      </dsp:nvSpPr>
      <dsp:spPr>
        <a:xfrm rot="5400000">
          <a:off x="3891116" y="-3183390"/>
          <a:ext cx="537798" cy="7161696"/>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nl-NL" sz="1800" kern="1200" dirty="0"/>
            <a:t>9 weken les</a:t>
          </a:r>
        </a:p>
      </dsp:txBody>
      <dsp:txXfrm rot="-5400000">
        <a:off x="579168" y="154811"/>
        <a:ext cx="7135443" cy="485292"/>
      </dsp:txXfrm>
    </dsp:sp>
    <dsp:sp modelId="{0A17DD02-D822-7B4E-92F4-193B25CAB3DC}">
      <dsp:nvSpPr>
        <dsp:cNvPr id="0" name=""/>
        <dsp:cNvSpPr/>
      </dsp:nvSpPr>
      <dsp:spPr>
        <a:xfrm rot="5400000">
          <a:off x="-124107" y="996345"/>
          <a:ext cx="827382" cy="579167"/>
        </a:xfrm>
        <a:prstGeom prst="chevron">
          <a:avLst/>
        </a:prstGeom>
        <a:solidFill>
          <a:schemeClr val="accent3"/>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dirty="0"/>
        </a:p>
      </dsp:txBody>
      <dsp:txXfrm rot="-5400000">
        <a:off x="1" y="1161822"/>
        <a:ext cx="579167" cy="248215"/>
      </dsp:txXfrm>
    </dsp:sp>
    <dsp:sp modelId="{ADA4248F-0C29-BE45-9CD1-2C669491A1E7}">
      <dsp:nvSpPr>
        <dsp:cNvPr id="0" name=""/>
        <dsp:cNvSpPr/>
      </dsp:nvSpPr>
      <dsp:spPr>
        <a:xfrm rot="5400000">
          <a:off x="3891116" y="-2439708"/>
          <a:ext cx="537798" cy="7161696"/>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nl-NL" sz="1800" kern="1200" dirty="0"/>
            <a:t>Projectweek en voortgangsgesprek</a:t>
          </a:r>
        </a:p>
      </dsp:txBody>
      <dsp:txXfrm rot="-5400000">
        <a:off x="579168" y="898493"/>
        <a:ext cx="7135443" cy="485292"/>
      </dsp:txXfrm>
    </dsp:sp>
    <dsp:sp modelId="{613A5AFA-78E3-4148-9654-2630D80DEC60}">
      <dsp:nvSpPr>
        <dsp:cNvPr id="0" name=""/>
        <dsp:cNvSpPr/>
      </dsp:nvSpPr>
      <dsp:spPr>
        <a:xfrm rot="5400000">
          <a:off x="-124107" y="1740028"/>
          <a:ext cx="827382" cy="579167"/>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dirty="0"/>
        </a:p>
      </dsp:txBody>
      <dsp:txXfrm rot="-5400000">
        <a:off x="1" y="1905505"/>
        <a:ext cx="579167" cy="248215"/>
      </dsp:txXfrm>
    </dsp:sp>
    <dsp:sp modelId="{A5265BB7-B289-7948-B3A9-845370419C43}">
      <dsp:nvSpPr>
        <dsp:cNvPr id="0" name=""/>
        <dsp:cNvSpPr/>
      </dsp:nvSpPr>
      <dsp:spPr>
        <a:xfrm rot="5400000">
          <a:off x="3891116" y="-1696026"/>
          <a:ext cx="537798" cy="7161696"/>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nl-NL" sz="1800" kern="1200" dirty="0"/>
            <a:t>9 weken les</a:t>
          </a:r>
        </a:p>
      </dsp:txBody>
      <dsp:txXfrm rot="-5400000">
        <a:off x="579168" y="1642175"/>
        <a:ext cx="7135443" cy="485292"/>
      </dsp:txXfrm>
    </dsp:sp>
    <dsp:sp modelId="{608F969D-5177-7843-A838-0A817140AB97}">
      <dsp:nvSpPr>
        <dsp:cNvPr id="0" name=""/>
        <dsp:cNvSpPr/>
      </dsp:nvSpPr>
      <dsp:spPr>
        <a:xfrm rot="5400000">
          <a:off x="-124107" y="2483710"/>
          <a:ext cx="827382" cy="579167"/>
        </a:xfrm>
        <a:prstGeom prst="chevron">
          <a:avLst/>
        </a:prstGeom>
        <a:solidFill>
          <a:schemeClr val="accent3"/>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dirty="0"/>
        </a:p>
      </dsp:txBody>
      <dsp:txXfrm rot="-5400000">
        <a:off x="1" y="2649187"/>
        <a:ext cx="579167" cy="248215"/>
      </dsp:txXfrm>
    </dsp:sp>
    <dsp:sp modelId="{2F6264D2-7D45-0245-B979-3A60980B447D}">
      <dsp:nvSpPr>
        <dsp:cNvPr id="0" name=""/>
        <dsp:cNvSpPr/>
      </dsp:nvSpPr>
      <dsp:spPr>
        <a:xfrm rot="5400000">
          <a:off x="3891116" y="-952344"/>
          <a:ext cx="537798" cy="7161696"/>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nl-NL" sz="1800" kern="1200" dirty="0"/>
            <a:t>Projectweek en voortgangsgesprek (voorlopig advies)</a:t>
          </a:r>
        </a:p>
      </dsp:txBody>
      <dsp:txXfrm rot="-5400000">
        <a:off x="579168" y="2385857"/>
        <a:ext cx="7135443" cy="485292"/>
      </dsp:txXfrm>
    </dsp:sp>
    <dsp:sp modelId="{3909F3B7-BE04-1E4B-9459-29F94DC6E6A9}">
      <dsp:nvSpPr>
        <dsp:cNvPr id="0" name=""/>
        <dsp:cNvSpPr/>
      </dsp:nvSpPr>
      <dsp:spPr>
        <a:xfrm rot="5400000">
          <a:off x="-124107" y="3227392"/>
          <a:ext cx="827382" cy="579167"/>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dirty="0"/>
        </a:p>
      </dsp:txBody>
      <dsp:txXfrm rot="-5400000">
        <a:off x="1" y="3392869"/>
        <a:ext cx="579167" cy="248215"/>
      </dsp:txXfrm>
    </dsp:sp>
    <dsp:sp modelId="{184C5180-CB3D-7A4F-B622-65A2864A7EB9}">
      <dsp:nvSpPr>
        <dsp:cNvPr id="0" name=""/>
        <dsp:cNvSpPr/>
      </dsp:nvSpPr>
      <dsp:spPr>
        <a:xfrm rot="5400000">
          <a:off x="3891116" y="-208662"/>
          <a:ext cx="537798" cy="7161696"/>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nl-NL" sz="1800" kern="1200" dirty="0"/>
            <a:t>9 weken les</a:t>
          </a:r>
        </a:p>
      </dsp:txBody>
      <dsp:txXfrm rot="-5400000">
        <a:off x="579168" y="3129539"/>
        <a:ext cx="7135443" cy="485292"/>
      </dsp:txXfrm>
    </dsp:sp>
    <dsp:sp modelId="{C8CC1CA1-BDB1-A44D-A0C2-D82667B6EBC7}">
      <dsp:nvSpPr>
        <dsp:cNvPr id="0" name=""/>
        <dsp:cNvSpPr/>
      </dsp:nvSpPr>
      <dsp:spPr>
        <a:xfrm rot="5400000">
          <a:off x="-124107" y="3903874"/>
          <a:ext cx="827382" cy="579167"/>
        </a:xfrm>
        <a:prstGeom prst="chevron">
          <a:avLst/>
        </a:prstGeom>
        <a:solidFill>
          <a:schemeClr val="accent3"/>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dirty="0"/>
        </a:p>
      </dsp:txBody>
      <dsp:txXfrm rot="-5400000">
        <a:off x="1" y="4069351"/>
        <a:ext cx="579167" cy="248215"/>
      </dsp:txXfrm>
    </dsp:sp>
    <dsp:sp modelId="{B740E6F4-3165-D74E-812B-A92D1C0DEF2E}">
      <dsp:nvSpPr>
        <dsp:cNvPr id="0" name=""/>
        <dsp:cNvSpPr/>
      </dsp:nvSpPr>
      <dsp:spPr>
        <a:xfrm rot="5400000">
          <a:off x="3891116" y="472393"/>
          <a:ext cx="537798" cy="7161696"/>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nl-NL" sz="1800" kern="1200" dirty="0"/>
            <a:t>Projectweek en voortgangsgesprek (BSA)</a:t>
          </a:r>
        </a:p>
      </dsp:txBody>
      <dsp:txXfrm rot="-5400000">
        <a:off x="579168" y="3810595"/>
        <a:ext cx="7135443" cy="485292"/>
      </dsp:txXfrm>
    </dsp:sp>
    <dsp:sp modelId="{B644CF18-67AF-2747-9A4B-71640F7CA71F}">
      <dsp:nvSpPr>
        <dsp:cNvPr id="0" name=""/>
        <dsp:cNvSpPr/>
      </dsp:nvSpPr>
      <dsp:spPr>
        <a:xfrm rot="5400000">
          <a:off x="-124107" y="4591971"/>
          <a:ext cx="827382" cy="579167"/>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nl-NL" sz="1700" kern="1200" dirty="0"/>
        </a:p>
      </dsp:txBody>
      <dsp:txXfrm rot="-5400000">
        <a:off x="1" y="4757448"/>
        <a:ext cx="579167" cy="248215"/>
      </dsp:txXfrm>
    </dsp:sp>
    <dsp:sp modelId="{2942EE2A-EEAE-CA43-86CE-1D90F0D11CCD}">
      <dsp:nvSpPr>
        <dsp:cNvPr id="0" name=""/>
        <dsp:cNvSpPr/>
      </dsp:nvSpPr>
      <dsp:spPr>
        <a:xfrm rot="5400000">
          <a:off x="3891116" y="1165968"/>
          <a:ext cx="537798" cy="7161696"/>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nl-NL" sz="1800" kern="1200" dirty="0"/>
            <a:t>9 weken les gevolgd door afsluitende lesweek en overgangsgesprek</a:t>
          </a:r>
        </a:p>
      </dsp:txBody>
      <dsp:txXfrm rot="-5400000">
        <a:off x="579168" y="4504170"/>
        <a:ext cx="7135443" cy="4852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F11C8-B7A3-BD47-8601-2144625A19C2}">
      <dsp:nvSpPr>
        <dsp:cNvPr id="0" name=""/>
        <dsp:cNvSpPr/>
      </dsp:nvSpPr>
      <dsp:spPr>
        <a:xfrm rot="5400000">
          <a:off x="-214860" y="432599"/>
          <a:ext cx="1432405" cy="1002683"/>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nl-NL" sz="2900" kern="1200" dirty="0"/>
        </a:p>
      </dsp:txBody>
      <dsp:txXfrm rot="-5400000">
        <a:off x="2" y="719080"/>
        <a:ext cx="1002683" cy="429722"/>
      </dsp:txXfrm>
    </dsp:sp>
    <dsp:sp modelId="{8996D7AB-96EC-7941-966C-22D7F19B0667}">
      <dsp:nvSpPr>
        <dsp:cNvPr id="0" name=""/>
        <dsp:cNvSpPr/>
      </dsp:nvSpPr>
      <dsp:spPr>
        <a:xfrm rot="5400000">
          <a:off x="3906242" y="-2685816"/>
          <a:ext cx="931063" cy="6738180"/>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None/>
          </a:pPr>
          <a:r>
            <a:rPr lang="nl-NL" sz="3000" kern="1200" dirty="0"/>
            <a:t>20 weken stage</a:t>
          </a:r>
          <a:br>
            <a:rPr lang="nl-NL" sz="3000" kern="1200" dirty="0"/>
          </a:br>
          <a:r>
            <a:rPr lang="nl-NL" sz="3000" kern="1200" dirty="0"/>
            <a:t> (</a:t>
          </a:r>
          <a:r>
            <a:rPr lang="nl-NL" sz="3000" i="1" kern="1200" dirty="0"/>
            <a:t>geen vakanties maar vrije dagen</a:t>
          </a:r>
          <a:r>
            <a:rPr lang="nl-NL" sz="3000" kern="1200" dirty="0"/>
            <a:t>)</a:t>
          </a:r>
        </a:p>
      </dsp:txBody>
      <dsp:txXfrm rot="-5400000">
        <a:off x="1002684" y="263193"/>
        <a:ext cx="6692729" cy="840161"/>
      </dsp:txXfrm>
    </dsp:sp>
    <dsp:sp modelId="{0A17DD02-D822-7B4E-92F4-193B25CAB3DC}">
      <dsp:nvSpPr>
        <dsp:cNvPr id="0" name=""/>
        <dsp:cNvSpPr/>
      </dsp:nvSpPr>
      <dsp:spPr>
        <a:xfrm rot="5400000">
          <a:off x="-214860" y="1720099"/>
          <a:ext cx="1432405" cy="1002683"/>
        </a:xfrm>
        <a:prstGeom prst="chevron">
          <a:avLst/>
        </a:prstGeom>
        <a:solidFill>
          <a:schemeClr val="accent3"/>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nl-NL" sz="2900" kern="1200" dirty="0"/>
        </a:p>
      </dsp:txBody>
      <dsp:txXfrm rot="-5400000">
        <a:off x="2" y="2006580"/>
        <a:ext cx="1002683" cy="429722"/>
      </dsp:txXfrm>
    </dsp:sp>
    <dsp:sp modelId="{ADA4248F-0C29-BE45-9CD1-2C669491A1E7}">
      <dsp:nvSpPr>
        <dsp:cNvPr id="0" name=""/>
        <dsp:cNvSpPr/>
      </dsp:nvSpPr>
      <dsp:spPr>
        <a:xfrm rot="5400000">
          <a:off x="3906242" y="-1398317"/>
          <a:ext cx="931063" cy="6738180"/>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None/>
          </a:pPr>
          <a:r>
            <a:rPr lang="nl-NL" sz="3000" kern="1200" dirty="0"/>
            <a:t>9 weken les</a:t>
          </a:r>
        </a:p>
      </dsp:txBody>
      <dsp:txXfrm rot="-5400000">
        <a:off x="1002684" y="1550692"/>
        <a:ext cx="6692729" cy="840161"/>
      </dsp:txXfrm>
    </dsp:sp>
    <dsp:sp modelId="{613A5AFA-78E3-4148-9654-2630D80DEC60}">
      <dsp:nvSpPr>
        <dsp:cNvPr id="0" name=""/>
        <dsp:cNvSpPr/>
      </dsp:nvSpPr>
      <dsp:spPr>
        <a:xfrm rot="5400000">
          <a:off x="-214860" y="2869887"/>
          <a:ext cx="1432405" cy="1002683"/>
        </a:xfrm>
        <a:prstGeom prst="chevron">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nl-NL" sz="2900" kern="1200" dirty="0"/>
        </a:p>
      </dsp:txBody>
      <dsp:txXfrm rot="-5400000">
        <a:off x="2" y="3156368"/>
        <a:ext cx="1002683" cy="429722"/>
      </dsp:txXfrm>
    </dsp:sp>
    <dsp:sp modelId="{A5265BB7-B289-7948-B3A9-845370419C43}">
      <dsp:nvSpPr>
        <dsp:cNvPr id="0" name=""/>
        <dsp:cNvSpPr/>
      </dsp:nvSpPr>
      <dsp:spPr>
        <a:xfrm rot="5400000">
          <a:off x="3906242" y="-223522"/>
          <a:ext cx="931063" cy="6738180"/>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None/>
          </a:pPr>
          <a:r>
            <a:rPr lang="nl-NL" sz="3000" kern="1200" dirty="0"/>
            <a:t>Projectweek en voortgangsgesprek</a:t>
          </a:r>
        </a:p>
      </dsp:txBody>
      <dsp:txXfrm rot="-5400000">
        <a:off x="1002684" y="2725487"/>
        <a:ext cx="6692729" cy="840161"/>
      </dsp:txXfrm>
    </dsp:sp>
    <dsp:sp modelId="{608F969D-5177-7843-A838-0A817140AB97}">
      <dsp:nvSpPr>
        <dsp:cNvPr id="0" name=""/>
        <dsp:cNvSpPr/>
      </dsp:nvSpPr>
      <dsp:spPr>
        <a:xfrm rot="5400000">
          <a:off x="-214860" y="4077701"/>
          <a:ext cx="1432405" cy="1002683"/>
        </a:xfrm>
        <a:prstGeom prst="chevron">
          <a:avLst/>
        </a:prstGeom>
        <a:solidFill>
          <a:schemeClr val="accent3"/>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nl-NL" sz="2900" kern="1200" dirty="0"/>
        </a:p>
      </dsp:txBody>
      <dsp:txXfrm rot="-5400000">
        <a:off x="2" y="4364182"/>
        <a:ext cx="1002683" cy="429722"/>
      </dsp:txXfrm>
    </dsp:sp>
    <dsp:sp modelId="{2F6264D2-7D45-0245-B979-3A60980B447D}">
      <dsp:nvSpPr>
        <dsp:cNvPr id="0" name=""/>
        <dsp:cNvSpPr/>
      </dsp:nvSpPr>
      <dsp:spPr>
        <a:xfrm rot="5400000">
          <a:off x="3906242" y="976308"/>
          <a:ext cx="931063" cy="6738180"/>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None/>
          </a:pPr>
          <a:r>
            <a:rPr lang="nl-NL" sz="3000" kern="1200" dirty="0"/>
            <a:t>10 weken lessen en examens</a:t>
          </a:r>
        </a:p>
      </dsp:txBody>
      <dsp:txXfrm rot="-5400000">
        <a:off x="1002684" y="3925318"/>
        <a:ext cx="6692729" cy="840161"/>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4D35B347-210E-D34C-9035-40FF6664A6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03257FFC-1260-214E-BE27-C5D766D3D6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B07D8D-2F1B-3146-B533-E539AE0B4A6C}" type="datetimeFigureOut">
              <a:rPr lang="nl-NL" smtClean="0"/>
              <a:t>24-6-2025</a:t>
            </a:fld>
            <a:endParaRPr lang="nl-NL"/>
          </a:p>
        </p:txBody>
      </p:sp>
      <p:sp>
        <p:nvSpPr>
          <p:cNvPr id="4" name="Tijdelijke aanduiding voor voettekst 3">
            <a:extLst>
              <a:ext uri="{FF2B5EF4-FFF2-40B4-BE49-F238E27FC236}">
                <a16:creationId xmlns:a16="http://schemas.microsoft.com/office/drawing/2014/main" id="{A636B99D-5F65-2242-8D89-C7D420872D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2C9FD6FA-EB16-954E-B3E3-07AEE876A5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E623DD-2DB5-5846-92AF-05294435683B}" type="slidenum">
              <a:rPr lang="nl-NL" smtClean="0"/>
              <a:t>‹nr.›</a:t>
            </a:fld>
            <a:endParaRPr lang="nl-NL"/>
          </a:p>
        </p:txBody>
      </p:sp>
    </p:spTree>
    <p:extLst>
      <p:ext uri="{BB962C8B-B14F-4D97-AF65-F5344CB8AC3E}">
        <p14:creationId xmlns:p14="http://schemas.microsoft.com/office/powerpoint/2010/main" val="8142516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68C570-F4E5-4D0A-9B5F-AD64D0663ADC}" type="datetimeFigureOut">
              <a:rPr lang="nl-NL" smtClean="0"/>
              <a:t>24-6-2025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CE2F2-C4BE-4629-8899-EC61664316FF}" type="slidenum">
              <a:rPr lang="nl-NL" smtClean="0"/>
              <a:t>‹nr.›</a:t>
            </a:fld>
            <a:endParaRPr lang="nl-NL"/>
          </a:p>
        </p:txBody>
      </p:sp>
    </p:spTree>
    <p:extLst>
      <p:ext uri="{BB962C8B-B14F-4D97-AF65-F5344CB8AC3E}">
        <p14:creationId xmlns:p14="http://schemas.microsoft.com/office/powerpoint/2010/main" val="353726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AC61D008-CA1C-42DC-BAE2-1987A987B8F3}" type="slidenum">
              <a:rPr lang="nl-NL" smtClean="0"/>
              <a:t>3</a:t>
            </a:fld>
            <a:endParaRPr lang="nl-NL"/>
          </a:p>
        </p:txBody>
      </p:sp>
    </p:spTree>
    <p:extLst>
      <p:ext uri="{BB962C8B-B14F-4D97-AF65-F5344CB8AC3E}">
        <p14:creationId xmlns:p14="http://schemas.microsoft.com/office/powerpoint/2010/main" val="1920878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AC61D008-CA1C-42DC-BAE2-1987A987B8F3}" type="slidenum">
              <a:rPr lang="nl-NL" smtClean="0"/>
              <a:t>27</a:t>
            </a:fld>
            <a:endParaRPr lang="nl-NL"/>
          </a:p>
        </p:txBody>
      </p:sp>
    </p:spTree>
    <p:extLst>
      <p:ext uri="{BB962C8B-B14F-4D97-AF65-F5344CB8AC3E}">
        <p14:creationId xmlns:p14="http://schemas.microsoft.com/office/powerpoint/2010/main" val="1437999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A5B2F-F909-2043-9C45-66DBE455A1B6}"/>
              </a:ext>
            </a:extLst>
          </p:cNvPr>
          <p:cNvSpPr>
            <a:spLocks noGrp="1"/>
          </p:cNvSpPr>
          <p:nvPr>
            <p:ph type="ctrTitle" hasCustomPrompt="1"/>
          </p:nvPr>
        </p:nvSpPr>
        <p:spPr>
          <a:xfrm>
            <a:off x="842790" y="2002110"/>
            <a:ext cx="9144000" cy="2556671"/>
          </a:xfrm>
        </p:spPr>
        <p:txBody>
          <a:bodyPr anchor="t"/>
          <a:lstStyle>
            <a:lvl1pPr algn="l">
              <a:lnSpc>
                <a:spcPts val="6000"/>
              </a:lnSpc>
              <a:spcBef>
                <a:spcPts val="70"/>
              </a:spcBef>
              <a:spcAft>
                <a:spcPts val="70"/>
              </a:spcAft>
              <a:defRPr sz="6000" b="1">
                <a:solidFill>
                  <a:srgbClr val="03A78D"/>
                </a:solidFill>
                <a:latin typeface="Arial" panose="020B0604020202020204" pitchFamily="34" charset="0"/>
                <a:cs typeface="Arial" panose="020B0604020202020204" pitchFamily="34" charset="0"/>
              </a:defRPr>
            </a:lvl1pPr>
          </a:lstStyle>
          <a:p>
            <a:r>
              <a:rPr lang="nl-NL"/>
              <a:t>TITEL</a:t>
            </a:r>
            <a:br>
              <a:rPr lang="nl-NL"/>
            </a:br>
            <a:r>
              <a:rPr lang="nl-NL"/>
              <a:t>VAN DEZE</a:t>
            </a:r>
            <a:br>
              <a:rPr lang="nl-NL"/>
            </a:br>
            <a:r>
              <a:rPr lang="nl-NL"/>
              <a:t>PRESENTATIE</a:t>
            </a:r>
          </a:p>
        </p:txBody>
      </p:sp>
      <p:pic>
        <p:nvPicPr>
          <p:cNvPr id="10" name="Afbeelding 9" descr="Afbeelding met kamer, tekening&#10;&#10;Automatisch gegenereerde beschrijving">
            <a:extLst>
              <a:ext uri="{FF2B5EF4-FFF2-40B4-BE49-F238E27FC236}">
                <a16:creationId xmlns:a16="http://schemas.microsoft.com/office/drawing/2014/main" id="{6C49E6BD-7814-154B-B54A-3B73E13C72F9}"/>
              </a:ext>
            </a:extLst>
          </p:cNvPr>
          <p:cNvPicPr>
            <a:picLocks noChangeAspect="1"/>
          </p:cNvPicPr>
          <p:nvPr userDrawn="1"/>
        </p:nvPicPr>
        <p:blipFill>
          <a:blip r:embed="rId2"/>
          <a:stretch>
            <a:fillRect/>
          </a:stretch>
        </p:blipFill>
        <p:spPr>
          <a:xfrm>
            <a:off x="7043738" y="-7145"/>
            <a:ext cx="5148262" cy="4699286"/>
          </a:xfrm>
          <a:prstGeom prst="rect">
            <a:avLst/>
          </a:prstGeom>
        </p:spPr>
      </p:pic>
      <p:pic>
        <p:nvPicPr>
          <p:cNvPr id="12" name="Afbeelding 11" descr="Afbeelding met klok&#10;&#10;Automatisch gegenereerde beschrijving">
            <a:extLst>
              <a:ext uri="{FF2B5EF4-FFF2-40B4-BE49-F238E27FC236}">
                <a16:creationId xmlns:a16="http://schemas.microsoft.com/office/drawing/2014/main" id="{1322AEB8-983D-314E-8426-1039499D7012}"/>
              </a:ext>
            </a:extLst>
          </p:cNvPr>
          <p:cNvPicPr>
            <a:picLocks noChangeAspect="1"/>
          </p:cNvPicPr>
          <p:nvPr userDrawn="1"/>
        </p:nvPicPr>
        <p:blipFill>
          <a:blip r:embed="rId3"/>
          <a:stretch>
            <a:fillRect/>
          </a:stretch>
        </p:blipFill>
        <p:spPr>
          <a:xfrm>
            <a:off x="957990" y="4757736"/>
            <a:ext cx="4427723" cy="1266637"/>
          </a:xfrm>
          <a:prstGeom prst="rect">
            <a:avLst/>
          </a:prstGeom>
        </p:spPr>
      </p:pic>
    </p:spTree>
    <p:extLst>
      <p:ext uri="{BB962C8B-B14F-4D97-AF65-F5344CB8AC3E}">
        <p14:creationId xmlns:p14="http://schemas.microsoft.com/office/powerpoint/2010/main" val="2922770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heidingsslid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A5B2F-F909-2043-9C45-66DBE455A1B6}"/>
              </a:ext>
            </a:extLst>
          </p:cNvPr>
          <p:cNvSpPr>
            <a:spLocks noGrp="1"/>
          </p:cNvSpPr>
          <p:nvPr>
            <p:ph type="ctrTitle" hasCustomPrompt="1"/>
          </p:nvPr>
        </p:nvSpPr>
        <p:spPr>
          <a:xfrm>
            <a:off x="842790" y="2002110"/>
            <a:ext cx="9144000" cy="2556671"/>
          </a:xfrm>
        </p:spPr>
        <p:txBody>
          <a:bodyPr anchor="t"/>
          <a:lstStyle>
            <a:lvl1pPr algn="l">
              <a:lnSpc>
                <a:spcPts val="6000"/>
              </a:lnSpc>
              <a:spcBef>
                <a:spcPts val="70"/>
              </a:spcBef>
              <a:spcAft>
                <a:spcPts val="70"/>
              </a:spcAft>
              <a:defRPr sz="6000" b="1">
                <a:solidFill>
                  <a:srgbClr val="03A78D"/>
                </a:solidFill>
                <a:latin typeface="Arial" panose="020B0604020202020204" pitchFamily="34" charset="0"/>
                <a:cs typeface="Arial" panose="020B0604020202020204" pitchFamily="34" charset="0"/>
              </a:defRPr>
            </a:lvl1pPr>
          </a:lstStyle>
          <a:p>
            <a:r>
              <a:rPr lang="nl-NL"/>
              <a:t>SCHEIDINGS-</a:t>
            </a:r>
            <a:br>
              <a:rPr lang="nl-NL"/>
            </a:br>
            <a:r>
              <a:rPr lang="nl-NL"/>
              <a:t>SLIDE</a:t>
            </a:r>
          </a:p>
        </p:txBody>
      </p:sp>
      <p:pic>
        <p:nvPicPr>
          <p:cNvPr id="10" name="Afbeelding 9" descr="Afbeelding met kamer, tekening&#10;&#10;Automatisch gegenereerde beschrijving">
            <a:extLst>
              <a:ext uri="{FF2B5EF4-FFF2-40B4-BE49-F238E27FC236}">
                <a16:creationId xmlns:a16="http://schemas.microsoft.com/office/drawing/2014/main" id="{6C49E6BD-7814-154B-B54A-3B73E13C72F9}"/>
              </a:ext>
            </a:extLst>
          </p:cNvPr>
          <p:cNvPicPr>
            <a:picLocks noChangeAspect="1"/>
          </p:cNvPicPr>
          <p:nvPr userDrawn="1"/>
        </p:nvPicPr>
        <p:blipFill>
          <a:blip r:embed="rId2"/>
          <a:stretch>
            <a:fillRect/>
          </a:stretch>
        </p:blipFill>
        <p:spPr>
          <a:xfrm>
            <a:off x="7043738" y="-7145"/>
            <a:ext cx="5148262" cy="4699286"/>
          </a:xfrm>
          <a:prstGeom prst="rect">
            <a:avLst/>
          </a:prstGeom>
        </p:spPr>
      </p:pic>
      <p:pic>
        <p:nvPicPr>
          <p:cNvPr id="12" name="Afbeelding 11" descr="Afbeelding met klok&#10;&#10;Automatisch gegenereerde beschrijving">
            <a:extLst>
              <a:ext uri="{FF2B5EF4-FFF2-40B4-BE49-F238E27FC236}">
                <a16:creationId xmlns:a16="http://schemas.microsoft.com/office/drawing/2014/main" id="{1322AEB8-983D-314E-8426-1039499D7012}"/>
              </a:ext>
            </a:extLst>
          </p:cNvPr>
          <p:cNvPicPr>
            <a:picLocks noChangeAspect="1"/>
          </p:cNvPicPr>
          <p:nvPr userDrawn="1"/>
        </p:nvPicPr>
        <p:blipFill>
          <a:blip r:embed="rId3"/>
          <a:stretch>
            <a:fillRect/>
          </a:stretch>
        </p:blipFill>
        <p:spPr>
          <a:xfrm>
            <a:off x="957990" y="4757736"/>
            <a:ext cx="4427723" cy="1266637"/>
          </a:xfrm>
          <a:prstGeom prst="rect">
            <a:avLst/>
          </a:prstGeom>
        </p:spPr>
      </p:pic>
    </p:spTree>
    <p:extLst>
      <p:ext uri="{BB962C8B-B14F-4D97-AF65-F5344CB8AC3E}">
        <p14:creationId xmlns:p14="http://schemas.microsoft.com/office/powerpoint/2010/main" val="3604369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heidingsslid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A5B2F-F909-2043-9C45-66DBE455A1B6}"/>
              </a:ext>
            </a:extLst>
          </p:cNvPr>
          <p:cNvSpPr>
            <a:spLocks noGrp="1"/>
          </p:cNvSpPr>
          <p:nvPr>
            <p:ph type="ctrTitle" hasCustomPrompt="1"/>
          </p:nvPr>
        </p:nvSpPr>
        <p:spPr>
          <a:xfrm>
            <a:off x="842790" y="2002110"/>
            <a:ext cx="9144000" cy="2556671"/>
          </a:xfrm>
        </p:spPr>
        <p:txBody>
          <a:bodyPr anchor="t"/>
          <a:lstStyle>
            <a:lvl1pPr algn="l">
              <a:lnSpc>
                <a:spcPts val="6000"/>
              </a:lnSpc>
              <a:spcBef>
                <a:spcPts val="70"/>
              </a:spcBef>
              <a:spcAft>
                <a:spcPts val="70"/>
              </a:spcAft>
              <a:defRPr sz="6000" b="1">
                <a:solidFill>
                  <a:srgbClr val="03A78D"/>
                </a:solidFill>
                <a:latin typeface="Arial" panose="020B0604020202020204" pitchFamily="34" charset="0"/>
                <a:cs typeface="Arial" panose="020B0604020202020204" pitchFamily="34" charset="0"/>
              </a:defRPr>
            </a:lvl1pPr>
          </a:lstStyle>
          <a:p>
            <a:r>
              <a:rPr lang="nl-NL"/>
              <a:t>SCHEIDINGS-</a:t>
            </a:r>
            <a:br>
              <a:rPr lang="nl-NL"/>
            </a:br>
            <a:r>
              <a:rPr lang="nl-NL"/>
              <a:t>SLIDE</a:t>
            </a:r>
          </a:p>
        </p:txBody>
      </p:sp>
      <p:pic>
        <p:nvPicPr>
          <p:cNvPr id="10" name="Afbeelding 9" descr="Afbeelding met kamer, tekening&#10;&#10;Automatisch gegenereerde beschrijving">
            <a:extLst>
              <a:ext uri="{FF2B5EF4-FFF2-40B4-BE49-F238E27FC236}">
                <a16:creationId xmlns:a16="http://schemas.microsoft.com/office/drawing/2014/main" id="{6C49E6BD-7814-154B-B54A-3B73E13C72F9}"/>
              </a:ext>
            </a:extLst>
          </p:cNvPr>
          <p:cNvPicPr>
            <a:picLocks noChangeAspect="1"/>
          </p:cNvPicPr>
          <p:nvPr userDrawn="1"/>
        </p:nvPicPr>
        <p:blipFill>
          <a:blip r:embed="rId2"/>
          <a:stretch>
            <a:fillRect/>
          </a:stretch>
        </p:blipFill>
        <p:spPr>
          <a:xfrm>
            <a:off x="7043738" y="-7145"/>
            <a:ext cx="5148262" cy="4699286"/>
          </a:xfrm>
          <a:prstGeom prst="rect">
            <a:avLst/>
          </a:prstGeom>
        </p:spPr>
      </p:pic>
    </p:spTree>
    <p:extLst>
      <p:ext uri="{BB962C8B-B14F-4D97-AF65-F5344CB8AC3E}">
        <p14:creationId xmlns:p14="http://schemas.microsoft.com/office/powerpoint/2010/main" val="2394467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Inhoudsopgav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99C86-2BA2-7E46-A6CC-C7ACCB411E0E}"/>
              </a:ext>
            </a:extLst>
          </p:cNvPr>
          <p:cNvSpPr>
            <a:spLocks noGrp="1"/>
          </p:cNvSpPr>
          <p:nvPr>
            <p:ph type="title" hasCustomPrompt="1"/>
          </p:nvPr>
        </p:nvSpPr>
        <p:spPr>
          <a:xfrm>
            <a:off x="838200" y="720792"/>
            <a:ext cx="10515600" cy="724204"/>
          </a:xfrm>
        </p:spPr>
        <p:txBody>
          <a:bodyPr anchor="t"/>
          <a:lstStyle>
            <a:lvl1pPr>
              <a:defRPr b="1">
                <a:solidFill>
                  <a:srgbClr val="03A78D"/>
                </a:solidFill>
              </a:defRPr>
            </a:lvl1pPr>
          </a:lstStyle>
          <a:p>
            <a:r>
              <a:rPr lang="nl-NL"/>
              <a:t>INHOUDSOPGAVE</a:t>
            </a:r>
          </a:p>
        </p:txBody>
      </p:sp>
      <p:sp>
        <p:nvSpPr>
          <p:cNvPr id="3" name="Tijdelijke aanduiding voor inhoud 2">
            <a:extLst>
              <a:ext uri="{FF2B5EF4-FFF2-40B4-BE49-F238E27FC236}">
                <a16:creationId xmlns:a16="http://schemas.microsoft.com/office/drawing/2014/main" id="{CB50AF2D-CA51-8849-8EA6-172A9FB9F772}"/>
              </a:ext>
            </a:extLst>
          </p:cNvPr>
          <p:cNvSpPr>
            <a:spLocks noGrp="1"/>
          </p:cNvSpPr>
          <p:nvPr>
            <p:ph idx="1" hasCustomPrompt="1"/>
          </p:nvPr>
        </p:nvSpPr>
        <p:spPr>
          <a:xfrm>
            <a:off x="838200" y="2024400"/>
            <a:ext cx="10515600" cy="435133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03A78D"/>
              </a:buClr>
              <a:buSzTx/>
              <a:buFont typeface="Arial" panose="020B0604020202020204" pitchFamily="34" charset="0"/>
              <a:buChar char="•"/>
              <a:tabLst/>
              <a:defRPr/>
            </a:lvl1pPr>
          </a:lstStyle>
          <a:p>
            <a:pPr lvl="0"/>
            <a:r>
              <a:rPr lang="nl-NL"/>
              <a:t>Klikken om een hoofdstuk toe te voegen</a:t>
            </a:r>
          </a:p>
          <a:p>
            <a:pPr lvl="0"/>
            <a:endParaRPr lang="nl-NL"/>
          </a:p>
          <a:p>
            <a:pPr lvl="0"/>
            <a:endParaRPr lang="nl-NL"/>
          </a:p>
        </p:txBody>
      </p:sp>
      <p:pic>
        <p:nvPicPr>
          <p:cNvPr id="10" name="Afbeelding 9" descr="Afbeelding met tekening&#10;&#10;Automatisch gegenereerde beschrijving">
            <a:extLst>
              <a:ext uri="{FF2B5EF4-FFF2-40B4-BE49-F238E27FC236}">
                <a16:creationId xmlns:a16="http://schemas.microsoft.com/office/drawing/2014/main" id="{78AAD460-4DBB-9240-A2F2-B6B0329BE4E1}"/>
              </a:ext>
            </a:extLst>
          </p:cNvPr>
          <p:cNvPicPr>
            <a:picLocks noChangeAspect="1"/>
          </p:cNvPicPr>
          <p:nvPr userDrawn="1"/>
        </p:nvPicPr>
        <p:blipFill>
          <a:blip r:embed="rId2"/>
          <a:stretch>
            <a:fillRect/>
          </a:stretch>
        </p:blipFill>
        <p:spPr>
          <a:xfrm>
            <a:off x="10373096" y="598899"/>
            <a:ext cx="1112901" cy="1282164"/>
          </a:xfrm>
          <a:prstGeom prst="rect">
            <a:avLst/>
          </a:prstGeom>
        </p:spPr>
      </p:pic>
    </p:spTree>
    <p:extLst>
      <p:ext uri="{BB962C8B-B14F-4D97-AF65-F5344CB8AC3E}">
        <p14:creationId xmlns:p14="http://schemas.microsoft.com/office/powerpoint/2010/main" val="297904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pagina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99C86-2BA2-7E46-A6CC-C7ACCB411E0E}"/>
              </a:ext>
            </a:extLst>
          </p:cNvPr>
          <p:cNvSpPr>
            <a:spLocks noGrp="1"/>
          </p:cNvSpPr>
          <p:nvPr>
            <p:ph type="title" hasCustomPrompt="1"/>
          </p:nvPr>
        </p:nvSpPr>
        <p:spPr>
          <a:xfrm>
            <a:off x="838200" y="720792"/>
            <a:ext cx="10515600" cy="724204"/>
          </a:xfrm>
        </p:spPr>
        <p:txBody>
          <a:bodyPr anchor="t"/>
          <a:lstStyle>
            <a:lvl1pPr>
              <a:defRPr b="1">
                <a:solidFill>
                  <a:srgbClr val="03A78D"/>
                </a:solidFill>
              </a:defRPr>
            </a:lvl1pPr>
          </a:lstStyle>
          <a:p>
            <a:r>
              <a:rPr lang="nl-NL"/>
              <a:t>TITEL VAN DEZE PAGINA</a:t>
            </a:r>
          </a:p>
        </p:txBody>
      </p:sp>
      <p:sp>
        <p:nvSpPr>
          <p:cNvPr id="3" name="Tijdelijke aanduiding voor inhoud 2">
            <a:extLst>
              <a:ext uri="{FF2B5EF4-FFF2-40B4-BE49-F238E27FC236}">
                <a16:creationId xmlns:a16="http://schemas.microsoft.com/office/drawing/2014/main" id="{CB50AF2D-CA51-8849-8EA6-172A9FB9F772}"/>
              </a:ext>
            </a:extLst>
          </p:cNvPr>
          <p:cNvSpPr>
            <a:spLocks noGrp="1"/>
          </p:cNvSpPr>
          <p:nvPr>
            <p:ph idx="1"/>
          </p:nvPr>
        </p:nvSpPr>
        <p:spPr>
          <a:xfrm>
            <a:off x="838200" y="2024400"/>
            <a:ext cx="10515600" cy="4351338"/>
          </a:xfrm>
          <a:prstGeom prst="rect">
            <a:avLst/>
          </a:prstGeo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pic>
        <p:nvPicPr>
          <p:cNvPr id="10" name="Afbeelding 9" descr="Afbeelding met tekening&#10;&#10;Automatisch gegenereerde beschrijving">
            <a:extLst>
              <a:ext uri="{FF2B5EF4-FFF2-40B4-BE49-F238E27FC236}">
                <a16:creationId xmlns:a16="http://schemas.microsoft.com/office/drawing/2014/main" id="{78AAD460-4DBB-9240-A2F2-B6B0329BE4E1}"/>
              </a:ext>
            </a:extLst>
          </p:cNvPr>
          <p:cNvPicPr>
            <a:picLocks noChangeAspect="1"/>
          </p:cNvPicPr>
          <p:nvPr userDrawn="1"/>
        </p:nvPicPr>
        <p:blipFill>
          <a:blip r:embed="rId2"/>
          <a:stretch>
            <a:fillRect/>
          </a:stretch>
        </p:blipFill>
        <p:spPr>
          <a:xfrm>
            <a:off x="10373096" y="598899"/>
            <a:ext cx="1112901" cy="1282164"/>
          </a:xfrm>
          <a:prstGeom prst="rect">
            <a:avLst/>
          </a:prstGeom>
        </p:spPr>
      </p:pic>
    </p:spTree>
    <p:extLst>
      <p:ext uri="{BB962C8B-B14F-4D97-AF65-F5344CB8AC3E}">
        <p14:creationId xmlns:p14="http://schemas.microsoft.com/office/powerpoint/2010/main" val="834565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pagina 1-z.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99C86-2BA2-7E46-A6CC-C7ACCB411E0E}"/>
              </a:ext>
            </a:extLst>
          </p:cNvPr>
          <p:cNvSpPr>
            <a:spLocks noGrp="1"/>
          </p:cNvSpPr>
          <p:nvPr>
            <p:ph type="title" hasCustomPrompt="1"/>
          </p:nvPr>
        </p:nvSpPr>
        <p:spPr>
          <a:xfrm>
            <a:off x="838200" y="720792"/>
            <a:ext cx="10515600" cy="724204"/>
          </a:xfrm>
        </p:spPr>
        <p:txBody>
          <a:bodyPr anchor="t"/>
          <a:lstStyle>
            <a:lvl1pPr>
              <a:defRPr b="1">
                <a:solidFill>
                  <a:srgbClr val="03A78D"/>
                </a:solidFill>
              </a:defRPr>
            </a:lvl1pPr>
          </a:lstStyle>
          <a:p>
            <a:r>
              <a:rPr lang="nl-NL"/>
              <a:t>TITEL VAN DEZE PAGINA</a:t>
            </a:r>
          </a:p>
        </p:txBody>
      </p:sp>
      <p:sp>
        <p:nvSpPr>
          <p:cNvPr id="3" name="Tijdelijke aanduiding voor inhoud 2">
            <a:extLst>
              <a:ext uri="{FF2B5EF4-FFF2-40B4-BE49-F238E27FC236}">
                <a16:creationId xmlns:a16="http://schemas.microsoft.com/office/drawing/2014/main" id="{CB50AF2D-CA51-8849-8EA6-172A9FB9F772}"/>
              </a:ext>
            </a:extLst>
          </p:cNvPr>
          <p:cNvSpPr>
            <a:spLocks noGrp="1"/>
          </p:cNvSpPr>
          <p:nvPr>
            <p:ph idx="1"/>
          </p:nvPr>
        </p:nvSpPr>
        <p:spPr>
          <a:xfrm>
            <a:off x="838200" y="2024400"/>
            <a:ext cx="10515600" cy="4351338"/>
          </a:xfrm>
          <a:prstGeom prst="rect">
            <a:avLst/>
          </a:prstGeo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91924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t pagina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5"/>
            <a:ext cx="10515600" cy="923303"/>
          </a:xfrm>
        </p:spPr>
        <p:txBody>
          <a:bodyPr anchor="t"/>
          <a:lstStyle>
            <a:lvl1pPr>
              <a:defRPr b="1">
                <a:solidFill>
                  <a:srgbClr val="03A78D"/>
                </a:solidFill>
              </a:defRPr>
            </a:lvl1pPr>
          </a:lstStyle>
          <a:p>
            <a:r>
              <a:rPr lang="nl-NL"/>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838200"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2BFD868-66F6-A64D-ADEC-BBE4EEE6B66F}"/>
              </a:ext>
            </a:extLst>
          </p:cNvPr>
          <p:cNvSpPr>
            <a:spLocks noGrp="1"/>
          </p:cNvSpPr>
          <p:nvPr>
            <p:ph sz="half" idx="2"/>
          </p:nvPr>
        </p:nvSpPr>
        <p:spPr>
          <a:xfrm>
            <a:off x="6172200" y="2024400"/>
            <a:ext cx="5181600" cy="4351338"/>
          </a:xfrm>
          <a:prstGeom prst="rect">
            <a:avLst/>
          </a:prstGeo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pic>
        <p:nvPicPr>
          <p:cNvPr id="8" name="Afbeelding 7" descr="Afbeelding met tekening&#10;&#10;Automatisch gegenereerde beschrijving">
            <a:extLst>
              <a:ext uri="{FF2B5EF4-FFF2-40B4-BE49-F238E27FC236}">
                <a16:creationId xmlns:a16="http://schemas.microsoft.com/office/drawing/2014/main" id="{EC47505C-8174-2047-AE27-E84A02D7627E}"/>
              </a:ext>
            </a:extLst>
          </p:cNvPr>
          <p:cNvPicPr>
            <a:picLocks noChangeAspect="1"/>
          </p:cNvPicPr>
          <p:nvPr userDrawn="1"/>
        </p:nvPicPr>
        <p:blipFill>
          <a:blip r:embed="rId2"/>
          <a:stretch>
            <a:fillRect/>
          </a:stretch>
        </p:blipFill>
        <p:spPr>
          <a:xfrm>
            <a:off x="10373096" y="598899"/>
            <a:ext cx="1112901" cy="1282164"/>
          </a:xfrm>
          <a:prstGeom prst="rect">
            <a:avLst/>
          </a:prstGeom>
        </p:spPr>
      </p:pic>
    </p:spTree>
    <p:extLst>
      <p:ext uri="{BB962C8B-B14F-4D97-AF65-F5344CB8AC3E}">
        <p14:creationId xmlns:p14="http://schemas.microsoft.com/office/powerpoint/2010/main" val="1053540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Content pagina 2-z.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5"/>
            <a:ext cx="10515600" cy="923303"/>
          </a:xfrm>
        </p:spPr>
        <p:txBody>
          <a:bodyPr anchor="t"/>
          <a:lstStyle>
            <a:lvl1pPr>
              <a:defRPr b="1">
                <a:solidFill>
                  <a:srgbClr val="03A78D"/>
                </a:solidFill>
              </a:defRPr>
            </a:lvl1pPr>
          </a:lstStyle>
          <a:p>
            <a:r>
              <a:rPr lang="nl-NL"/>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838200"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2BFD868-66F6-A64D-ADEC-BBE4EEE6B66F}"/>
              </a:ext>
            </a:extLst>
          </p:cNvPr>
          <p:cNvSpPr>
            <a:spLocks noGrp="1"/>
          </p:cNvSpPr>
          <p:nvPr>
            <p:ph sz="half" idx="2"/>
          </p:nvPr>
        </p:nvSpPr>
        <p:spPr>
          <a:xfrm>
            <a:off x="6172200" y="2024400"/>
            <a:ext cx="5181600" cy="4351338"/>
          </a:xfrm>
          <a:prstGeom prst="rect">
            <a:avLst/>
          </a:prstGeo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367164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pagina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5"/>
            <a:ext cx="10515600" cy="923303"/>
          </a:xfrm>
        </p:spPr>
        <p:txBody>
          <a:bodyPr anchor="t"/>
          <a:lstStyle>
            <a:lvl1pPr>
              <a:defRPr b="1">
                <a:solidFill>
                  <a:srgbClr val="03A78D"/>
                </a:solidFill>
              </a:defRPr>
            </a:lvl1pPr>
          </a:lstStyle>
          <a:p>
            <a:r>
              <a:rPr lang="nl-NL"/>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838200"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pic>
        <p:nvPicPr>
          <p:cNvPr id="8" name="Afbeelding 7" descr="Afbeelding met tekening&#10;&#10;Automatisch gegenereerde beschrijving">
            <a:extLst>
              <a:ext uri="{FF2B5EF4-FFF2-40B4-BE49-F238E27FC236}">
                <a16:creationId xmlns:a16="http://schemas.microsoft.com/office/drawing/2014/main" id="{EC47505C-8174-2047-AE27-E84A02D7627E}"/>
              </a:ext>
            </a:extLst>
          </p:cNvPr>
          <p:cNvPicPr>
            <a:picLocks noChangeAspect="1"/>
          </p:cNvPicPr>
          <p:nvPr userDrawn="1"/>
        </p:nvPicPr>
        <p:blipFill>
          <a:blip r:embed="rId2"/>
          <a:stretch>
            <a:fillRect/>
          </a:stretch>
        </p:blipFill>
        <p:spPr>
          <a:xfrm>
            <a:off x="10373096" y="598899"/>
            <a:ext cx="1112901" cy="1282164"/>
          </a:xfrm>
          <a:prstGeom prst="rect">
            <a:avLst/>
          </a:prstGeom>
        </p:spPr>
      </p:pic>
    </p:spTree>
    <p:extLst>
      <p:ext uri="{BB962C8B-B14F-4D97-AF65-F5344CB8AC3E}">
        <p14:creationId xmlns:p14="http://schemas.microsoft.com/office/powerpoint/2010/main" val="1596122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pagina 3-z.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5"/>
            <a:ext cx="10515600" cy="923303"/>
          </a:xfrm>
        </p:spPr>
        <p:txBody>
          <a:bodyPr anchor="t"/>
          <a:lstStyle>
            <a:lvl1pPr>
              <a:defRPr b="1">
                <a:solidFill>
                  <a:srgbClr val="03A78D"/>
                </a:solidFill>
              </a:defRPr>
            </a:lvl1pPr>
          </a:lstStyle>
          <a:p>
            <a:r>
              <a:rPr lang="nl-NL"/>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838200"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01816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agina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5"/>
            <a:ext cx="10515600" cy="923303"/>
          </a:xfrm>
        </p:spPr>
        <p:txBody>
          <a:bodyPr anchor="t"/>
          <a:lstStyle>
            <a:lvl1pPr>
              <a:defRPr b="1">
                <a:solidFill>
                  <a:srgbClr val="03A78D"/>
                </a:solidFill>
              </a:defRPr>
            </a:lvl1pPr>
          </a:lstStyle>
          <a:p>
            <a:r>
              <a:rPr lang="nl-NL"/>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838200"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pic>
        <p:nvPicPr>
          <p:cNvPr id="8" name="Afbeelding 7" descr="Afbeelding met tekening&#10;&#10;Automatisch gegenereerde beschrijving">
            <a:extLst>
              <a:ext uri="{FF2B5EF4-FFF2-40B4-BE49-F238E27FC236}">
                <a16:creationId xmlns:a16="http://schemas.microsoft.com/office/drawing/2014/main" id="{EC47505C-8174-2047-AE27-E84A02D7627E}"/>
              </a:ext>
            </a:extLst>
          </p:cNvPr>
          <p:cNvPicPr>
            <a:picLocks noChangeAspect="1"/>
          </p:cNvPicPr>
          <p:nvPr userDrawn="1"/>
        </p:nvPicPr>
        <p:blipFill>
          <a:blip r:embed="rId2"/>
          <a:stretch>
            <a:fillRect/>
          </a:stretch>
        </p:blipFill>
        <p:spPr>
          <a:xfrm>
            <a:off x="10373096" y="598899"/>
            <a:ext cx="1112901" cy="1282164"/>
          </a:xfrm>
          <a:prstGeom prst="rect">
            <a:avLst/>
          </a:prstGeom>
        </p:spPr>
      </p:pic>
      <p:pic>
        <p:nvPicPr>
          <p:cNvPr id="5" name="Afbeelding 4" descr="Afbeelding met kabel, spiegel&#10;&#10;Automatisch gegenereerde beschrijving">
            <a:extLst>
              <a:ext uri="{FF2B5EF4-FFF2-40B4-BE49-F238E27FC236}">
                <a16:creationId xmlns:a16="http://schemas.microsoft.com/office/drawing/2014/main" id="{190A4FED-FE88-9F41-9131-05FACFEB2061}"/>
              </a:ext>
            </a:extLst>
          </p:cNvPr>
          <p:cNvPicPr>
            <a:picLocks noChangeAspect="1"/>
          </p:cNvPicPr>
          <p:nvPr userDrawn="1"/>
        </p:nvPicPr>
        <p:blipFill>
          <a:blip r:embed="rId3"/>
          <a:stretch>
            <a:fillRect/>
          </a:stretch>
        </p:blipFill>
        <p:spPr>
          <a:xfrm>
            <a:off x="6796799" y="1856674"/>
            <a:ext cx="4351965" cy="4263314"/>
          </a:xfrm>
          <a:prstGeom prst="rect">
            <a:avLst/>
          </a:prstGeom>
        </p:spPr>
      </p:pic>
      <p:sp>
        <p:nvSpPr>
          <p:cNvPr id="9" name="Tijdelijke aanduiding voor inhoud 2">
            <a:extLst>
              <a:ext uri="{FF2B5EF4-FFF2-40B4-BE49-F238E27FC236}">
                <a16:creationId xmlns:a16="http://schemas.microsoft.com/office/drawing/2014/main" id="{42AB3FC0-BF31-0C45-AEF9-36F0C98C6836}"/>
              </a:ext>
            </a:extLst>
          </p:cNvPr>
          <p:cNvSpPr>
            <a:spLocks noGrp="1"/>
          </p:cNvSpPr>
          <p:nvPr>
            <p:ph sz="half" idx="10" hasCustomPrompt="1"/>
          </p:nvPr>
        </p:nvSpPr>
        <p:spPr>
          <a:xfrm>
            <a:off x="7063200" y="2005099"/>
            <a:ext cx="3852000" cy="3762101"/>
          </a:xfrm>
          <a:prstGeom prst="rect">
            <a:avLst/>
          </a:prstGeom>
        </p:spPr>
        <p:txBody>
          <a:bodyPr anchor="ctr">
            <a:normAutofit/>
          </a:bodyPr>
          <a:lstStyle>
            <a:lvl1pPr marL="0" indent="0" algn="ctr">
              <a:buNone/>
              <a:defRPr sz="4000" b="1">
                <a:solidFill>
                  <a:srgbClr val="03A78D"/>
                </a:solidFill>
                <a:latin typeface="Cardenio Modern" panose="03000500000000000000" pitchFamily="66" charset="77"/>
                <a:cs typeface="Arial" panose="020B0604020202020204" pitchFamily="34" charset="0"/>
              </a:defRPr>
            </a:lvl1pPr>
            <a:lvl2pPr marL="457200" indent="0">
              <a:buNone/>
              <a:defRPr b="1">
                <a:solidFill>
                  <a:srgbClr val="03A78D"/>
                </a:solidFill>
                <a:latin typeface="Cardenio Modern" panose="03000500000000000000" pitchFamily="66" charset="77"/>
                <a:cs typeface="Arial" panose="020B0604020202020204" pitchFamily="34" charset="0"/>
              </a:defRPr>
            </a:lvl2pPr>
            <a:lvl3pPr marL="914400" indent="0">
              <a:buNone/>
              <a:defRPr b="1">
                <a:solidFill>
                  <a:srgbClr val="03A78D"/>
                </a:solidFill>
                <a:latin typeface="Cardenio Modern" panose="03000500000000000000" pitchFamily="66" charset="77"/>
                <a:cs typeface="Arial" panose="020B0604020202020204" pitchFamily="34" charset="0"/>
              </a:defRPr>
            </a:lvl3pPr>
            <a:lvl4pPr marL="1371600" indent="0">
              <a:buNone/>
              <a:defRPr b="1">
                <a:solidFill>
                  <a:srgbClr val="03A78D"/>
                </a:solidFill>
                <a:latin typeface="Cardenio Modern" panose="03000500000000000000" pitchFamily="66" charset="77"/>
                <a:cs typeface="Arial" panose="020B0604020202020204" pitchFamily="34" charset="0"/>
              </a:defRPr>
            </a:lvl4pPr>
            <a:lvl5pPr marL="1828800" indent="0">
              <a:buNone/>
              <a:defRPr b="1">
                <a:solidFill>
                  <a:srgbClr val="03A78D"/>
                </a:solidFill>
                <a:latin typeface="Cardenio Modern" panose="03000500000000000000" pitchFamily="66" charset="77"/>
                <a:cs typeface="Arial" panose="020B0604020202020204" pitchFamily="34" charset="0"/>
              </a:defRPr>
            </a:lvl5pPr>
          </a:lstStyle>
          <a:p>
            <a:pPr lvl="0"/>
            <a:r>
              <a:rPr lang="nl-NL"/>
              <a:t>Klik hier</a:t>
            </a:r>
            <a:br>
              <a:rPr lang="nl-NL"/>
            </a:br>
            <a:r>
              <a:rPr lang="nl-NL"/>
              <a:t>om de tekst van de quote aan te passen…</a:t>
            </a:r>
          </a:p>
        </p:txBody>
      </p:sp>
    </p:spTree>
    <p:extLst>
      <p:ext uri="{BB962C8B-B14F-4D97-AF65-F5344CB8AC3E}">
        <p14:creationId xmlns:p14="http://schemas.microsoft.com/office/powerpoint/2010/main" val="2758506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_zonder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A5B2F-F909-2043-9C45-66DBE455A1B6}"/>
              </a:ext>
            </a:extLst>
          </p:cNvPr>
          <p:cNvSpPr>
            <a:spLocks noGrp="1"/>
          </p:cNvSpPr>
          <p:nvPr>
            <p:ph type="ctrTitle" hasCustomPrompt="1"/>
          </p:nvPr>
        </p:nvSpPr>
        <p:spPr>
          <a:xfrm>
            <a:off x="842790" y="2002110"/>
            <a:ext cx="9144000" cy="2556671"/>
          </a:xfrm>
        </p:spPr>
        <p:txBody>
          <a:bodyPr anchor="t"/>
          <a:lstStyle>
            <a:lvl1pPr algn="l">
              <a:lnSpc>
                <a:spcPts val="6000"/>
              </a:lnSpc>
              <a:spcBef>
                <a:spcPts val="70"/>
              </a:spcBef>
              <a:spcAft>
                <a:spcPts val="70"/>
              </a:spcAft>
              <a:defRPr sz="6000" b="1">
                <a:solidFill>
                  <a:srgbClr val="03A78D"/>
                </a:solidFill>
                <a:latin typeface="Arial" panose="020B0604020202020204" pitchFamily="34" charset="0"/>
                <a:cs typeface="Arial" panose="020B0604020202020204" pitchFamily="34" charset="0"/>
              </a:defRPr>
            </a:lvl1pPr>
          </a:lstStyle>
          <a:p>
            <a:r>
              <a:rPr lang="nl-NL"/>
              <a:t>TITEL</a:t>
            </a:r>
            <a:br>
              <a:rPr lang="nl-NL"/>
            </a:br>
            <a:r>
              <a:rPr lang="nl-NL"/>
              <a:t>VAN DEZE</a:t>
            </a:r>
            <a:br>
              <a:rPr lang="nl-NL"/>
            </a:br>
            <a:r>
              <a:rPr lang="nl-NL"/>
              <a:t>PRESENTATIE</a:t>
            </a:r>
          </a:p>
        </p:txBody>
      </p:sp>
      <p:pic>
        <p:nvPicPr>
          <p:cNvPr id="10" name="Afbeelding 9" descr="Afbeelding met kamer, tekening&#10;&#10;Automatisch gegenereerde beschrijving">
            <a:extLst>
              <a:ext uri="{FF2B5EF4-FFF2-40B4-BE49-F238E27FC236}">
                <a16:creationId xmlns:a16="http://schemas.microsoft.com/office/drawing/2014/main" id="{6C49E6BD-7814-154B-B54A-3B73E13C72F9}"/>
              </a:ext>
            </a:extLst>
          </p:cNvPr>
          <p:cNvPicPr>
            <a:picLocks noChangeAspect="1"/>
          </p:cNvPicPr>
          <p:nvPr userDrawn="1"/>
        </p:nvPicPr>
        <p:blipFill>
          <a:blip r:embed="rId2"/>
          <a:stretch>
            <a:fillRect/>
          </a:stretch>
        </p:blipFill>
        <p:spPr>
          <a:xfrm>
            <a:off x="7043738" y="-7145"/>
            <a:ext cx="5148262" cy="4699286"/>
          </a:xfrm>
          <a:prstGeom prst="rect">
            <a:avLst/>
          </a:prstGeom>
        </p:spPr>
      </p:pic>
    </p:spTree>
    <p:extLst>
      <p:ext uri="{BB962C8B-B14F-4D97-AF65-F5344CB8AC3E}">
        <p14:creationId xmlns:p14="http://schemas.microsoft.com/office/powerpoint/2010/main" val="2319926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agina 4_quote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5"/>
            <a:ext cx="10515600" cy="923303"/>
          </a:xfrm>
        </p:spPr>
        <p:txBody>
          <a:bodyPr anchor="t"/>
          <a:lstStyle>
            <a:lvl1pPr>
              <a:defRPr b="1">
                <a:solidFill>
                  <a:srgbClr val="03A78D"/>
                </a:solidFill>
              </a:defRPr>
            </a:lvl1pPr>
          </a:lstStyle>
          <a:p>
            <a:r>
              <a:rPr lang="nl-NL"/>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5566104"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pic>
        <p:nvPicPr>
          <p:cNvPr id="8" name="Afbeelding 7" descr="Afbeelding met tekening&#10;&#10;Automatisch gegenereerde beschrijving">
            <a:extLst>
              <a:ext uri="{FF2B5EF4-FFF2-40B4-BE49-F238E27FC236}">
                <a16:creationId xmlns:a16="http://schemas.microsoft.com/office/drawing/2014/main" id="{EC47505C-8174-2047-AE27-E84A02D7627E}"/>
              </a:ext>
            </a:extLst>
          </p:cNvPr>
          <p:cNvPicPr>
            <a:picLocks noChangeAspect="1"/>
          </p:cNvPicPr>
          <p:nvPr userDrawn="1"/>
        </p:nvPicPr>
        <p:blipFill>
          <a:blip r:embed="rId2"/>
          <a:stretch>
            <a:fillRect/>
          </a:stretch>
        </p:blipFill>
        <p:spPr>
          <a:xfrm>
            <a:off x="10373096" y="598899"/>
            <a:ext cx="1112901" cy="1282164"/>
          </a:xfrm>
          <a:prstGeom prst="rect">
            <a:avLst/>
          </a:prstGeom>
        </p:spPr>
      </p:pic>
      <p:pic>
        <p:nvPicPr>
          <p:cNvPr id="5" name="Afbeelding 4" descr="Afbeelding met kabel, spiegel&#10;&#10;Automatisch gegenereerde beschrijving">
            <a:extLst>
              <a:ext uri="{FF2B5EF4-FFF2-40B4-BE49-F238E27FC236}">
                <a16:creationId xmlns:a16="http://schemas.microsoft.com/office/drawing/2014/main" id="{190A4FED-FE88-9F41-9131-05FACFEB2061}"/>
              </a:ext>
            </a:extLst>
          </p:cNvPr>
          <p:cNvPicPr>
            <a:picLocks noChangeAspect="1"/>
          </p:cNvPicPr>
          <p:nvPr userDrawn="1"/>
        </p:nvPicPr>
        <p:blipFill>
          <a:blip r:embed="rId3"/>
          <a:stretch>
            <a:fillRect/>
          </a:stretch>
        </p:blipFill>
        <p:spPr>
          <a:xfrm>
            <a:off x="947738" y="1856674"/>
            <a:ext cx="4351965" cy="4263314"/>
          </a:xfrm>
          <a:prstGeom prst="rect">
            <a:avLst/>
          </a:prstGeom>
        </p:spPr>
      </p:pic>
      <p:sp>
        <p:nvSpPr>
          <p:cNvPr id="9" name="Tijdelijke aanduiding voor inhoud 2">
            <a:extLst>
              <a:ext uri="{FF2B5EF4-FFF2-40B4-BE49-F238E27FC236}">
                <a16:creationId xmlns:a16="http://schemas.microsoft.com/office/drawing/2014/main" id="{42AB3FC0-BF31-0C45-AEF9-36F0C98C6836}"/>
              </a:ext>
            </a:extLst>
          </p:cNvPr>
          <p:cNvSpPr>
            <a:spLocks noGrp="1"/>
          </p:cNvSpPr>
          <p:nvPr>
            <p:ph sz="half" idx="10" hasCustomPrompt="1"/>
          </p:nvPr>
        </p:nvSpPr>
        <p:spPr>
          <a:xfrm>
            <a:off x="1214139" y="2005099"/>
            <a:ext cx="3852000" cy="3762101"/>
          </a:xfrm>
          <a:prstGeom prst="rect">
            <a:avLst/>
          </a:prstGeom>
        </p:spPr>
        <p:txBody>
          <a:bodyPr anchor="ctr">
            <a:normAutofit/>
          </a:bodyPr>
          <a:lstStyle>
            <a:lvl1pPr marL="0" indent="0" algn="ctr">
              <a:buNone/>
              <a:defRPr sz="4000" b="1">
                <a:solidFill>
                  <a:srgbClr val="03A78D"/>
                </a:solidFill>
                <a:latin typeface="Cardenio Modern" panose="03000500000000000000" pitchFamily="66" charset="77"/>
                <a:cs typeface="Arial" panose="020B0604020202020204" pitchFamily="34" charset="0"/>
              </a:defRPr>
            </a:lvl1pPr>
            <a:lvl2pPr marL="457200" indent="0">
              <a:buNone/>
              <a:defRPr b="1">
                <a:solidFill>
                  <a:srgbClr val="03A78D"/>
                </a:solidFill>
                <a:latin typeface="Cardenio Modern" panose="03000500000000000000" pitchFamily="66" charset="77"/>
                <a:cs typeface="Arial" panose="020B0604020202020204" pitchFamily="34" charset="0"/>
              </a:defRPr>
            </a:lvl2pPr>
            <a:lvl3pPr marL="914400" indent="0">
              <a:buNone/>
              <a:defRPr b="1">
                <a:solidFill>
                  <a:srgbClr val="03A78D"/>
                </a:solidFill>
                <a:latin typeface="Cardenio Modern" panose="03000500000000000000" pitchFamily="66" charset="77"/>
                <a:cs typeface="Arial" panose="020B0604020202020204" pitchFamily="34" charset="0"/>
              </a:defRPr>
            </a:lvl3pPr>
            <a:lvl4pPr marL="1371600" indent="0">
              <a:buNone/>
              <a:defRPr b="1">
                <a:solidFill>
                  <a:srgbClr val="03A78D"/>
                </a:solidFill>
                <a:latin typeface="Cardenio Modern" panose="03000500000000000000" pitchFamily="66" charset="77"/>
                <a:cs typeface="Arial" panose="020B0604020202020204" pitchFamily="34" charset="0"/>
              </a:defRPr>
            </a:lvl4pPr>
            <a:lvl5pPr marL="1828800" indent="0">
              <a:buNone/>
              <a:defRPr b="1">
                <a:solidFill>
                  <a:srgbClr val="03A78D"/>
                </a:solidFill>
                <a:latin typeface="Cardenio Modern" panose="03000500000000000000" pitchFamily="66" charset="77"/>
                <a:cs typeface="Arial" panose="020B0604020202020204" pitchFamily="34" charset="0"/>
              </a:defRPr>
            </a:lvl5pPr>
          </a:lstStyle>
          <a:p>
            <a:pPr lvl="0"/>
            <a:r>
              <a:rPr lang="nl-NL"/>
              <a:t>Klik hier</a:t>
            </a:r>
            <a:br>
              <a:rPr lang="nl-NL"/>
            </a:br>
            <a:r>
              <a:rPr lang="nl-NL"/>
              <a:t>om de tekst van de quote aan te passen…</a:t>
            </a:r>
          </a:p>
        </p:txBody>
      </p:sp>
    </p:spTree>
    <p:extLst>
      <p:ext uri="{BB962C8B-B14F-4D97-AF65-F5344CB8AC3E}">
        <p14:creationId xmlns:p14="http://schemas.microsoft.com/office/powerpoint/2010/main" val="3700158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pagina 4-z.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5"/>
            <a:ext cx="10515600" cy="923303"/>
          </a:xfrm>
        </p:spPr>
        <p:txBody>
          <a:bodyPr anchor="t"/>
          <a:lstStyle>
            <a:lvl1pPr>
              <a:defRPr b="1">
                <a:solidFill>
                  <a:srgbClr val="03A78D"/>
                </a:solidFill>
              </a:defRPr>
            </a:lvl1pPr>
          </a:lstStyle>
          <a:p>
            <a:r>
              <a:rPr lang="nl-NL"/>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838200"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pic>
        <p:nvPicPr>
          <p:cNvPr id="5" name="Afbeelding 4" descr="Afbeelding met kabel, spiegel&#10;&#10;Automatisch gegenereerde beschrijving">
            <a:extLst>
              <a:ext uri="{FF2B5EF4-FFF2-40B4-BE49-F238E27FC236}">
                <a16:creationId xmlns:a16="http://schemas.microsoft.com/office/drawing/2014/main" id="{190A4FED-FE88-9F41-9131-05FACFEB2061}"/>
              </a:ext>
            </a:extLst>
          </p:cNvPr>
          <p:cNvPicPr>
            <a:picLocks noChangeAspect="1"/>
          </p:cNvPicPr>
          <p:nvPr userDrawn="1"/>
        </p:nvPicPr>
        <p:blipFill>
          <a:blip r:embed="rId2"/>
          <a:stretch>
            <a:fillRect/>
          </a:stretch>
        </p:blipFill>
        <p:spPr>
          <a:xfrm>
            <a:off x="6796799" y="1856674"/>
            <a:ext cx="4351965" cy="4263314"/>
          </a:xfrm>
          <a:prstGeom prst="rect">
            <a:avLst/>
          </a:prstGeom>
        </p:spPr>
      </p:pic>
      <p:sp>
        <p:nvSpPr>
          <p:cNvPr id="9" name="Tijdelijke aanduiding voor inhoud 2">
            <a:extLst>
              <a:ext uri="{FF2B5EF4-FFF2-40B4-BE49-F238E27FC236}">
                <a16:creationId xmlns:a16="http://schemas.microsoft.com/office/drawing/2014/main" id="{42AB3FC0-BF31-0C45-AEF9-36F0C98C6836}"/>
              </a:ext>
            </a:extLst>
          </p:cNvPr>
          <p:cNvSpPr>
            <a:spLocks noGrp="1"/>
          </p:cNvSpPr>
          <p:nvPr>
            <p:ph sz="half" idx="10" hasCustomPrompt="1"/>
          </p:nvPr>
        </p:nvSpPr>
        <p:spPr>
          <a:xfrm>
            <a:off x="7063200" y="2005099"/>
            <a:ext cx="3852000" cy="3762101"/>
          </a:xfrm>
          <a:prstGeom prst="rect">
            <a:avLst/>
          </a:prstGeom>
        </p:spPr>
        <p:txBody>
          <a:bodyPr anchor="ctr">
            <a:normAutofit/>
          </a:bodyPr>
          <a:lstStyle>
            <a:lvl1pPr marL="0" indent="0" algn="ctr">
              <a:buNone/>
              <a:defRPr sz="4000" b="1">
                <a:solidFill>
                  <a:srgbClr val="03A78D"/>
                </a:solidFill>
                <a:latin typeface="Cardenio Modern" panose="03000500000000000000" pitchFamily="66" charset="77"/>
                <a:cs typeface="Arial" panose="020B0604020202020204" pitchFamily="34" charset="0"/>
              </a:defRPr>
            </a:lvl1pPr>
            <a:lvl2pPr marL="457200" indent="0">
              <a:buNone/>
              <a:defRPr b="1">
                <a:solidFill>
                  <a:srgbClr val="03A78D"/>
                </a:solidFill>
                <a:latin typeface="Cardenio Modern" panose="03000500000000000000" pitchFamily="66" charset="77"/>
                <a:cs typeface="Arial" panose="020B0604020202020204" pitchFamily="34" charset="0"/>
              </a:defRPr>
            </a:lvl2pPr>
            <a:lvl3pPr marL="914400" indent="0">
              <a:buNone/>
              <a:defRPr b="1">
                <a:solidFill>
                  <a:srgbClr val="03A78D"/>
                </a:solidFill>
                <a:latin typeface="Cardenio Modern" panose="03000500000000000000" pitchFamily="66" charset="77"/>
                <a:cs typeface="Arial" panose="020B0604020202020204" pitchFamily="34" charset="0"/>
              </a:defRPr>
            </a:lvl3pPr>
            <a:lvl4pPr marL="1371600" indent="0">
              <a:buNone/>
              <a:defRPr b="1">
                <a:solidFill>
                  <a:srgbClr val="03A78D"/>
                </a:solidFill>
                <a:latin typeface="Cardenio Modern" panose="03000500000000000000" pitchFamily="66" charset="77"/>
                <a:cs typeface="Arial" panose="020B0604020202020204" pitchFamily="34" charset="0"/>
              </a:defRPr>
            </a:lvl4pPr>
            <a:lvl5pPr marL="1828800" indent="0">
              <a:buNone/>
              <a:defRPr b="1">
                <a:solidFill>
                  <a:srgbClr val="03A78D"/>
                </a:solidFill>
                <a:latin typeface="Cardenio Modern" panose="03000500000000000000" pitchFamily="66" charset="77"/>
                <a:cs typeface="Arial" panose="020B0604020202020204" pitchFamily="34" charset="0"/>
              </a:defRPr>
            </a:lvl5pPr>
          </a:lstStyle>
          <a:p>
            <a:pPr lvl="0"/>
            <a:r>
              <a:rPr lang="nl-NL"/>
              <a:t>Klik hier</a:t>
            </a:r>
            <a:br>
              <a:rPr lang="nl-NL"/>
            </a:br>
            <a:r>
              <a:rPr lang="nl-NL"/>
              <a:t>om de tekst van de quote aan te passen…</a:t>
            </a:r>
          </a:p>
        </p:txBody>
      </p:sp>
    </p:spTree>
    <p:extLst>
      <p:ext uri="{BB962C8B-B14F-4D97-AF65-F5344CB8AC3E}">
        <p14:creationId xmlns:p14="http://schemas.microsoft.com/office/powerpoint/2010/main" val="1305503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pagina 4-z.logo_quote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5"/>
            <a:ext cx="10515600" cy="923303"/>
          </a:xfrm>
        </p:spPr>
        <p:txBody>
          <a:bodyPr anchor="t"/>
          <a:lstStyle>
            <a:lvl1pPr>
              <a:defRPr b="1">
                <a:solidFill>
                  <a:srgbClr val="03A78D"/>
                </a:solidFill>
              </a:defRPr>
            </a:lvl1pPr>
          </a:lstStyle>
          <a:p>
            <a:r>
              <a:rPr lang="nl-NL"/>
              <a:t>TITEL VAN DEZE PAGINA</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p:nvPr>
        </p:nvSpPr>
        <p:spPr>
          <a:xfrm>
            <a:off x="5566295" y="2024400"/>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pic>
        <p:nvPicPr>
          <p:cNvPr id="5" name="Afbeelding 4" descr="Afbeelding met kabel, spiegel&#10;&#10;Automatisch gegenereerde beschrijving">
            <a:extLst>
              <a:ext uri="{FF2B5EF4-FFF2-40B4-BE49-F238E27FC236}">
                <a16:creationId xmlns:a16="http://schemas.microsoft.com/office/drawing/2014/main" id="{190A4FED-FE88-9F41-9131-05FACFEB2061}"/>
              </a:ext>
            </a:extLst>
          </p:cNvPr>
          <p:cNvPicPr>
            <a:picLocks noChangeAspect="1"/>
          </p:cNvPicPr>
          <p:nvPr userDrawn="1"/>
        </p:nvPicPr>
        <p:blipFill>
          <a:blip r:embed="rId2"/>
          <a:stretch>
            <a:fillRect/>
          </a:stretch>
        </p:blipFill>
        <p:spPr>
          <a:xfrm>
            <a:off x="947738" y="1856674"/>
            <a:ext cx="4351965" cy="4263314"/>
          </a:xfrm>
          <a:prstGeom prst="rect">
            <a:avLst/>
          </a:prstGeom>
        </p:spPr>
      </p:pic>
      <p:sp>
        <p:nvSpPr>
          <p:cNvPr id="9" name="Tijdelijke aanduiding voor inhoud 2">
            <a:extLst>
              <a:ext uri="{FF2B5EF4-FFF2-40B4-BE49-F238E27FC236}">
                <a16:creationId xmlns:a16="http://schemas.microsoft.com/office/drawing/2014/main" id="{42AB3FC0-BF31-0C45-AEF9-36F0C98C6836}"/>
              </a:ext>
            </a:extLst>
          </p:cNvPr>
          <p:cNvSpPr>
            <a:spLocks noGrp="1"/>
          </p:cNvSpPr>
          <p:nvPr>
            <p:ph sz="half" idx="10" hasCustomPrompt="1"/>
          </p:nvPr>
        </p:nvSpPr>
        <p:spPr>
          <a:xfrm>
            <a:off x="1214139" y="2005099"/>
            <a:ext cx="3852000" cy="3762101"/>
          </a:xfrm>
          <a:prstGeom prst="rect">
            <a:avLst/>
          </a:prstGeom>
        </p:spPr>
        <p:txBody>
          <a:bodyPr anchor="ctr">
            <a:normAutofit/>
          </a:bodyPr>
          <a:lstStyle>
            <a:lvl1pPr marL="0" indent="0" algn="ctr">
              <a:buNone/>
              <a:defRPr sz="4000" b="1">
                <a:solidFill>
                  <a:srgbClr val="03A78D"/>
                </a:solidFill>
                <a:latin typeface="Cardenio Modern" panose="03000500000000000000" pitchFamily="66" charset="77"/>
                <a:cs typeface="Arial" panose="020B0604020202020204" pitchFamily="34" charset="0"/>
              </a:defRPr>
            </a:lvl1pPr>
            <a:lvl2pPr marL="457200" indent="0">
              <a:buNone/>
              <a:defRPr b="1">
                <a:solidFill>
                  <a:srgbClr val="03A78D"/>
                </a:solidFill>
                <a:latin typeface="Cardenio Modern" panose="03000500000000000000" pitchFamily="66" charset="77"/>
                <a:cs typeface="Arial" panose="020B0604020202020204" pitchFamily="34" charset="0"/>
              </a:defRPr>
            </a:lvl2pPr>
            <a:lvl3pPr marL="914400" indent="0">
              <a:buNone/>
              <a:defRPr b="1">
                <a:solidFill>
                  <a:srgbClr val="03A78D"/>
                </a:solidFill>
                <a:latin typeface="Cardenio Modern" panose="03000500000000000000" pitchFamily="66" charset="77"/>
                <a:cs typeface="Arial" panose="020B0604020202020204" pitchFamily="34" charset="0"/>
              </a:defRPr>
            </a:lvl3pPr>
            <a:lvl4pPr marL="1371600" indent="0">
              <a:buNone/>
              <a:defRPr b="1">
                <a:solidFill>
                  <a:srgbClr val="03A78D"/>
                </a:solidFill>
                <a:latin typeface="Cardenio Modern" panose="03000500000000000000" pitchFamily="66" charset="77"/>
                <a:cs typeface="Arial" panose="020B0604020202020204" pitchFamily="34" charset="0"/>
              </a:defRPr>
            </a:lvl4pPr>
            <a:lvl5pPr marL="1828800" indent="0">
              <a:buNone/>
              <a:defRPr b="1">
                <a:solidFill>
                  <a:srgbClr val="03A78D"/>
                </a:solidFill>
                <a:latin typeface="Cardenio Modern" panose="03000500000000000000" pitchFamily="66" charset="77"/>
                <a:cs typeface="Arial" panose="020B0604020202020204" pitchFamily="34" charset="0"/>
              </a:defRPr>
            </a:lvl5pPr>
          </a:lstStyle>
          <a:p>
            <a:pPr lvl="0"/>
            <a:r>
              <a:rPr lang="nl-NL"/>
              <a:t>Klik hier</a:t>
            </a:r>
            <a:br>
              <a:rPr lang="nl-NL"/>
            </a:br>
            <a:r>
              <a:rPr lang="nl-NL"/>
              <a:t>om de tekst van de quote aan te passen…</a:t>
            </a:r>
          </a:p>
        </p:txBody>
      </p:sp>
    </p:spTree>
    <p:extLst>
      <p:ext uri="{BB962C8B-B14F-4D97-AF65-F5344CB8AC3E}">
        <p14:creationId xmlns:p14="http://schemas.microsoft.com/office/powerpoint/2010/main" val="957999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pagina 5">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B50AF2D-CA51-8849-8EA6-172A9FB9F772}"/>
              </a:ext>
            </a:extLst>
          </p:cNvPr>
          <p:cNvSpPr>
            <a:spLocks noGrp="1"/>
          </p:cNvSpPr>
          <p:nvPr>
            <p:ph idx="1" hasCustomPrompt="1"/>
          </p:nvPr>
        </p:nvSpPr>
        <p:spPr>
          <a:xfrm>
            <a:off x="838199" y="2024400"/>
            <a:ext cx="7213375" cy="4351338"/>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03A78D"/>
              </a:buClr>
              <a:buSzTx/>
              <a:buFontTx/>
              <a:buNone/>
              <a:tabLst/>
              <a:defRPr/>
            </a:lvl1pPr>
          </a:lstStyle>
          <a:p>
            <a:pPr lvl="0"/>
            <a:r>
              <a:rPr lang="nl-NL"/>
              <a:t>Klikken om een tekst toe te voegen</a:t>
            </a:r>
          </a:p>
        </p:txBody>
      </p:sp>
      <p:pic>
        <p:nvPicPr>
          <p:cNvPr id="10" name="Afbeelding 9" descr="Afbeelding met tekening&#10;&#10;Automatisch gegenereerde beschrijving">
            <a:extLst>
              <a:ext uri="{FF2B5EF4-FFF2-40B4-BE49-F238E27FC236}">
                <a16:creationId xmlns:a16="http://schemas.microsoft.com/office/drawing/2014/main" id="{78AAD460-4DBB-9240-A2F2-B6B0329BE4E1}"/>
              </a:ext>
            </a:extLst>
          </p:cNvPr>
          <p:cNvPicPr>
            <a:picLocks noChangeAspect="1"/>
          </p:cNvPicPr>
          <p:nvPr userDrawn="1"/>
        </p:nvPicPr>
        <p:blipFill>
          <a:blip r:embed="rId2"/>
          <a:stretch>
            <a:fillRect/>
          </a:stretch>
        </p:blipFill>
        <p:spPr>
          <a:xfrm>
            <a:off x="10373096" y="598899"/>
            <a:ext cx="1112901" cy="1282164"/>
          </a:xfrm>
          <a:prstGeom prst="rect">
            <a:avLst/>
          </a:prstGeom>
        </p:spPr>
      </p:pic>
      <p:sp>
        <p:nvSpPr>
          <p:cNvPr id="15" name="Tijdelijke aanduiding voor afbeelding 14">
            <a:extLst>
              <a:ext uri="{FF2B5EF4-FFF2-40B4-BE49-F238E27FC236}">
                <a16:creationId xmlns:a16="http://schemas.microsoft.com/office/drawing/2014/main" id="{6080A32B-699B-654D-86D4-99260E819482}"/>
              </a:ext>
            </a:extLst>
          </p:cNvPr>
          <p:cNvSpPr>
            <a:spLocks noGrp="1"/>
          </p:cNvSpPr>
          <p:nvPr>
            <p:ph type="pic" sz="quarter" idx="11"/>
          </p:nvPr>
        </p:nvSpPr>
        <p:spPr>
          <a:xfrm>
            <a:off x="8533472" y="2097087"/>
            <a:ext cx="2952525" cy="2952525"/>
          </a:xfrm>
          <a:prstGeom prst="rect">
            <a:avLst/>
          </a:prstGeom>
        </p:spPr>
        <p:txBody>
          <a:bodyPr/>
          <a:lstStyle/>
          <a:p>
            <a:r>
              <a:rPr lang="nl-NL"/>
              <a:t>Klik op het pictogram als u een afbeelding wilt toevoegen</a:t>
            </a:r>
          </a:p>
        </p:txBody>
      </p:sp>
    </p:spTree>
    <p:extLst>
      <p:ext uri="{BB962C8B-B14F-4D97-AF65-F5344CB8AC3E}">
        <p14:creationId xmlns:p14="http://schemas.microsoft.com/office/powerpoint/2010/main" val="3664978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pagina 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99C86-2BA2-7E46-A6CC-C7ACCB411E0E}"/>
              </a:ext>
            </a:extLst>
          </p:cNvPr>
          <p:cNvSpPr>
            <a:spLocks noGrp="1"/>
          </p:cNvSpPr>
          <p:nvPr>
            <p:ph type="title" hasCustomPrompt="1"/>
          </p:nvPr>
        </p:nvSpPr>
        <p:spPr>
          <a:xfrm>
            <a:off x="838200" y="720792"/>
            <a:ext cx="10515600" cy="724204"/>
          </a:xfrm>
        </p:spPr>
        <p:txBody>
          <a:bodyPr anchor="t"/>
          <a:lstStyle>
            <a:lvl1pPr>
              <a:defRPr b="1">
                <a:solidFill>
                  <a:srgbClr val="03A78D"/>
                </a:solidFill>
              </a:defRPr>
            </a:lvl1pPr>
          </a:lstStyle>
          <a:p>
            <a:r>
              <a:rPr lang="nl-NL"/>
              <a:t>TITEL VAN DEZE PAGINA</a:t>
            </a:r>
          </a:p>
        </p:txBody>
      </p:sp>
      <p:sp>
        <p:nvSpPr>
          <p:cNvPr id="3" name="Tijdelijke aanduiding voor inhoud 2">
            <a:extLst>
              <a:ext uri="{FF2B5EF4-FFF2-40B4-BE49-F238E27FC236}">
                <a16:creationId xmlns:a16="http://schemas.microsoft.com/office/drawing/2014/main" id="{CB50AF2D-CA51-8849-8EA6-172A9FB9F772}"/>
              </a:ext>
            </a:extLst>
          </p:cNvPr>
          <p:cNvSpPr>
            <a:spLocks noGrp="1"/>
          </p:cNvSpPr>
          <p:nvPr>
            <p:ph idx="1" hasCustomPrompt="1"/>
          </p:nvPr>
        </p:nvSpPr>
        <p:spPr>
          <a:xfrm>
            <a:off x="838200" y="2024400"/>
            <a:ext cx="7528965" cy="435133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03A78D"/>
              </a:buClr>
              <a:buSzTx/>
              <a:buFont typeface="Arial" panose="020B0604020202020204" pitchFamily="34" charset="0"/>
              <a:buChar char="•"/>
              <a:tabLst/>
              <a:defRPr/>
            </a:lvl1pPr>
          </a:lstStyle>
          <a:p>
            <a:pPr lvl="0"/>
            <a:r>
              <a:rPr lang="nl-NL"/>
              <a:t>Klikken om een hoofdstuk toe te voegen</a:t>
            </a:r>
          </a:p>
          <a:p>
            <a:pPr lvl="0"/>
            <a:endParaRPr lang="nl-NL"/>
          </a:p>
          <a:p>
            <a:pPr lvl="0"/>
            <a:endParaRPr lang="nl-NL"/>
          </a:p>
        </p:txBody>
      </p:sp>
      <p:pic>
        <p:nvPicPr>
          <p:cNvPr id="10" name="Afbeelding 9" descr="Afbeelding met tekening&#10;&#10;Automatisch gegenereerde beschrijving">
            <a:extLst>
              <a:ext uri="{FF2B5EF4-FFF2-40B4-BE49-F238E27FC236}">
                <a16:creationId xmlns:a16="http://schemas.microsoft.com/office/drawing/2014/main" id="{78AAD460-4DBB-9240-A2F2-B6B0329BE4E1}"/>
              </a:ext>
            </a:extLst>
          </p:cNvPr>
          <p:cNvPicPr>
            <a:picLocks noChangeAspect="1"/>
          </p:cNvPicPr>
          <p:nvPr userDrawn="1"/>
        </p:nvPicPr>
        <p:blipFill>
          <a:blip r:embed="rId2"/>
          <a:stretch>
            <a:fillRect/>
          </a:stretch>
        </p:blipFill>
        <p:spPr>
          <a:xfrm>
            <a:off x="10373096" y="598899"/>
            <a:ext cx="1112901" cy="1282164"/>
          </a:xfrm>
          <a:prstGeom prst="rect">
            <a:avLst/>
          </a:prstGeom>
        </p:spPr>
      </p:pic>
      <p:sp>
        <p:nvSpPr>
          <p:cNvPr id="7" name="Tijdelijke aanduiding voor afbeelding 6">
            <a:extLst>
              <a:ext uri="{FF2B5EF4-FFF2-40B4-BE49-F238E27FC236}">
                <a16:creationId xmlns:a16="http://schemas.microsoft.com/office/drawing/2014/main" id="{7A2361DE-0582-854E-A23F-68DE3F4F1FEF}"/>
              </a:ext>
            </a:extLst>
          </p:cNvPr>
          <p:cNvSpPr>
            <a:spLocks noGrp="1"/>
          </p:cNvSpPr>
          <p:nvPr>
            <p:ph type="pic" sz="quarter" idx="10"/>
          </p:nvPr>
        </p:nvSpPr>
        <p:spPr>
          <a:xfrm>
            <a:off x="10153651" y="2097088"/>
            <a:ext cx="1331912" cy="1331912"/>
          </a:xfrm>
          <a:prstGeom prst="rect">
            <a:avLst/>
          </a:prstGeom>
        </p:spPr>
        <p:txBody>
          <a:bodyPr/>
          <a:lstStyle>
            <a:lvl1pPr>
              <a:defRPr sz="1000"/>
            </a:lvl1pPr>
          </a:lstStyle>
          <a:p>
            <a:r>
              <a:rPr lang="nl-NL"/>
              <a:t>Klik op het pictogram als u een afbeelding wilt toevoegen</a:t>
            </a:r>
          </a:p>
        </p:txBody>
      </p:sp>
      <p:sp>
        <p:nvSpPr>
          <p:cNvPr id="20" name="Tijdelijke aanduiding voor afbeelding 6">
            <a:extLst>
              <a:ext uri="{FF2B5EF4-FFF2-40B4-BE49-F238E27FC236}">
                <a16:creationId xmlns:a16="http://schemas.microsoft.com/office/drawing/2014/main" id="{C266A8C7-13DC-4848-B9DA-7A2A842A1686}"/>
              </a:ext>
            </a:extLst>
          </p:cNvPr>
          <p:cNvSpPr>
            <a:spLocks noGrp="1"/>
          </p:cNvSpPr>
          <p:nvPr>
            <p:ph type="pic" sz="quarter" idx="11"/>
          </p:nvPr>
        </p:nvSpPr>
        <p:spPr>
          <a:xfrm>
            <a:off x="8668612" y="2097088"/>
            <a:ext cx="1331912" cy="1331912"/>
          </a:xfrm>
          <a:prstGeom prst="rect">
            <a:avLst/>
          </a:prstGeom>
        </p:spPr>
        <p:txBody>
          <a:bodyPr/>
          <a:lstStyle>
            <a:lvl1pPr>
              <a:defRPr sz="1000"/>
            </a:lvl1pPr>
          </a:lstStyle>
          <a:p>
            <a:r>
              <a:rPr lang="nl-NL"/>
              <a:t>Klik op het pictogram als u een afbeelding wilt toevoegen</a:t>
            </a:r>
          </a:p>
        </p:txBody>
      </p:sp>
      <p:sp>
        <p:nvSpPr>
          <p:cNvPr id="21" name="Tijdelijke aanduiding voor afbeelding 6">
            <a:extLst>
              <a:ext uri="{FF2B5EF4-FFF2-40B4-BE49-F238E27FC236}">
                <a16:creationId xmlns:a16="http://schemas.microsoft.com/office/drawing/2014/main" id="{0D582A28-9316-4E4A-9D19-84226F06D447}"/>
              </a:ext>
            </a:extLst>
          </p:cNvPr>
          <p:cNvSpPr>
            <a:spLocks noGrp="1"/>
          </p:cNvSpPr>
          <p:nvPr>
            <p:ph type="pic" sz="quarter" idx="12"/>
          </p:nvPr>
        </p:nvSpPr>
        <p:spPr>
          <a:xfrm>
            <a:off x="10153651" y="3568377"/>
            <a:ext cx="1331912" cy="1331912"/>
          </a:xfrm>
          <a:prstGeom prst="rect">
            <a:avLst/>
          </a:prstGeom>
        </p:spPr>
        <p:txBody>
          <a:bodyPr/>
          <a:lstStyle>
            <a:lvl1pPr>
              <a:defRPr sz="1000"/>
            </a:lvl1pPr>
          </a:lstStyle>
          <a:p>
            <a:r>
              <a:rPr lang="nl-NL"/>
              <a:t>Klik op het pictogram als u een afbeelding wilt toevoegen</a:t>
            </a:r>
          </a:p>
        </p:txBody>
      </p:sp>
      <p:sp>
        <p:nvSpPr>
          <p:cNvPr id="22" name="Tijdelijke aanduiding voor afbeelding 6">
            <a:extLst>
              <a:ext uri="{FF2B5EF4-FFF2-40B4-BE49-F238E27FC236}">
                <a16:creationId xmlns:a16="http://schemas.microsoft.com/office/drawing/2014/main" id="{994BC7C1-B4BF-D043-8893-BD696EC47D54}"/>
              </a:ext>
            </a:extLst>
          </p:cNvPr>
          <p:cNvSpPr>
            <a:spLocks noGrp="1"/>
          </p:cNvSpPr>
          <p:nvPr>
            <p:ph type="pic" sz="quarter" idx="13"/>
          </p:nvPr>
        </p:nvSpPr>
        <p:spPr>
          <a:xfrm>
            <a:off x="8668612" y="3568377"/>
            <a:ext cx="1331912" cy="1331912"/>
          </a:xfrm>
          <a:prstGeom prst="rect">
            <a:avLst/>
          </a:prstGeom>
        </p:spPr>
        <p:txBody>
          <a:bodyPr/>
          <a:lstStyle>
            <a:lvl1pPr>
              <a:defRPr sz="1000"/>
            </a:lvl1pPr>
          </a:lstStyle>
          <a:p>
            <a:r>
              <a:rPr lang="nl-NL"/>
              <a:t>Klik op het pictogram als u een afbeelding wilt toevoegen</a:t>
            </a:r>
          </a:p>
        </p:txBody>
      </p:sp>
      <p:sp>
        <p:nvSpPr>
          <p:cNvPr id="23" name="Tijdelijke aanduiding voor afbeelding 6">
            <a:extLst>
              <a:ext uri="{FF2B5EF4-FFF2-40B4-BE49-F238E27FC236}">
                <a16:creationId xmlns:a16="http://schemas.microsoft.com/office/drawing/2014/main" id="{3573C7DC-377C-9D47-BF0B-24AAAA78E396}"/>
              </a:ext>
            </a:extLst>
          </p:cNvPr>
          <p:cNvSpPr>
            <a:spLocks noGrp="1"/>
          </p:cNvSpPr>
          <p:nvPr>
            <p:ph type="pic" sz="quarter" idx="14"/>
          </p:nvPr>
        </p:nvSpPr>
        <p:spPr>
          <a:xfrm>
            <a:off x="10153651" y="5046544"/>
            <a:ext cx="1331912" cy="1331912"/>
          </a:xfrm>
          <a:prstGeom prst="rect">
            <a:avLst/>
          </a:prstGeom>
        </p:spPr>
        <p:txBody>
          <a:bodyPr/>
          <a:lstStyle>
            <a:lvl1pPr>
              <a:defRPr sz="1000"/>
            </a:lvl1pPr>
          </a:lstStyle>
          <a:p>
            <a:r>
              <a:rPr lang="nl-NL"/>
              <a:t>Klik op het pictogram als u een afbeelding wilt toevoegen</a:t>
            </a:r>
          </a:p>
        </p:txBody>
      </p:sp>
      <p:sp>
        <p:nvSpPr>
          <p:cNvPr id="24" name="Tijdelijke aanduiding voor afbeelding 6">
            <a:extLst>
              <a:ext uri="{FF2B5EF4-FFF2-40B4-BE49-F238E27FC236}">
                <a16:creationId xmlns:a16="http://schemas.microsoft.com/office/drawing/2014/main" id="{A0FF0CC3-338B-8C4B-B8FF-CBA2E4E97DDF}"/>
              </a:ext>
            </a:extLst>
          </p:cNvPr>
          <p:cNvSpPr>
            <a:spLocks noGrp="1"/>
          </p:cNvSpPr>
          <p:nvPr>
            <p:ph type="pic" sz="quarter" idx="15"/>
          </p:nvPr>
        </p:nvSpPr>
        <p:spPr>
          <a:xfrm>
            <a:off x="8668612" y="5046544"/>
            <a:ext cx="1331912" cy="1331912"/>
          </a:xfrm>
          <a:prstGeom prst="rect">
            <a:avLst/>
          </a:prstGeom>
        </p:spPr>
        <p:txBody>
          <a:bodyPr/>
          <a:lstStyle>
            <a:lvl1pPr>
              <a:defRPr sz="1000"/>
            </a:lvl1pPr>
          </a:lstStyle>
          <a:p>
            <a:r>
              <a:rPr lang="nl-NL"/>
              <a:t>Klik op het pictogram als u een afbeelding wilt toevoegen</a:t>
            </a:r>
          </a:p>
        </p:txBody>
      </p:sp>
    </p:spTree>
    <p:extLst>
      <p:ext uri="{BB962C8B-B14F-4D97-AF65-F5344CB8AC3E}">
        <p14:creationId xmlns:p14="http://schemas.microsoft.com/office/powerpoint/2010/main" val="1691704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sual pagina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5"/>
            <a:ext cx="10515600" cy="923303"/>
          </a:xfrm>
        </p:spPr>
        <p:txBody>
          <a:bodyPr anchor="t"/>
          <a:lstStyle>
            <a:lvl1pPr>
              <a:defRPr b="1">
                <a:solidFill>
                  <a:srgbClr val="03A78D"/>
                </a:solidFill>
              </a:defRPr>
            </a:lvl1pPr>
          </a:lstStyle>
          <a:p>
            <a:r>
              <a:rPr lang="nl-NL"/>
              <a:t>TITEL VAN VISUAL</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hasCustomPrompt="1"/>
          </p:nvPr>
        </p:nvSpPr>
        <p:spPr>
          <a:xfrm>
            <a:off x="852600" y="6184350"/>
            <a:ext cx="5181600" cy="308400"/>
          </a:xfrm>
          <a:prstGeom prst="rect">
            <a:avLst/>
          </a:prstGeom>
        </p:spPr>
        <p:txBody>
          <a:bodyPr/>
          <a:lstStyle>
            <a:lvl1pPr marL="0" indent="0">
              <a:buNone/>
              <a:defRPr sz="1400">
                <a:solidFill>
                  <a:schemeClr val="bg1">
                    <a:lumMod val="65000"/>
                  </a:schemeClr>
                </a:solidFill>
                <a:latin typeface="Arial" panose="020B0604020202020204" pitchFamily="34" charset="0"/>
                <a:cs typeface="Arial" panose="020B0604020202020204" pitchFamily="34" charset="0"/>
              </a:defRPr>
            </a:lvl1pPr>
            <a:lvl2pPr marL="457200" indent="0">
              <a:buNone/>
              <a:defRPr sz="1400">
                <a:solidFill>
                  <a:schemeClr val="bg1">
                    <a:lumMod val="65000"/>
                  </a:schemeClr>
                </a:solidFill>
                <a:latin typeface="Arial" panose="020B0604020202020204" pitchFamily="34" charset="0"/>
                <a:cs typeface="Arial" panose="020B0604020202020204" pitchFamily="34" charset="0"/>
              </a:defRPr>
            </a:lvl2pPr>
            <a:lvl3pPr marL="914400" indent="0">
              <a:buNone/>
              <a:defRPr sz="1400">
                <a:solidFill>
                  <a:schemeClr val="bg1">
                    <a:lumMod val="65000"/>
                  </a:schemeClr>
                </a:solidFill>
                <a:latin typeface="Arial" panose="020B0604020202020204" pitchFamily="34" charset="0"/>
                <a:cs typeface="Arial" panose="020B0604020202020204" pitchFamily="34" charset="0"/>
              </a:defRPr>
            </a:lvl3pPr>
            <a:lvl4pPr marL="1371600" indent="0">
              <a:buNone/>
              <a:defRPr sz="1400">
                <a:solidFill>
                  <a:schemeClr val="bg1">
                    <a:lumMod val="65000"/>
                  </a:schemeClr>
                </a:solidFill>
                <a:latin typeface="Arial" panose="020B0604020202020204" pitchFamily="34" charset="0"/>
                <a:cs typeface="Arial" panose="020B0604020202020204" pitchFamily="34" charset="0"/>
              </a:defRPr>
            </a:lvl4pPr>
            <a:lvl5pPr marL="1828800" indent="0">
              <a:buNone/>
              <a:defRPr sz="1400">
                <a:solidFill>
                  <a:schemeClr val="bg1">
                    <a:lumMod val="65000"/>
                  </a:schemeClr>
                </a:solidFill>
                <a:latin typeface="Arial" panose="020B0604020202020204" pitchFamily="34" charset="0"/>
                <a:cs typeface="Arial" panose="020B0604020202020204" pitchFamily="34" charset="0"/>
              </a:defRPr>
            </a:lvl5pPr>
          </a:lstStyle>
          <a:p>
            <a:pPr lvl="0"/>
            <a:r>
              <a:rPr lang="nl-NL"/>
              <a:t>Plaats hier het bijschrift</a:t>
            </a:r>
          </a:p>
        </p:txBody>
      </p:sp>
      <p:pic>
        <p:nvPicPr>
          <p:cNvPr id="8" name="Afbeelding 7" descr="Afbeelding met tekening&#10;&#10;Automatisch gegenereerde beschrijving">
            <a:extLst>
              <a:ext uri="{FF2B5EF4-FFF2-40B4-BE49-F238E27FC236}">
                <a16:creationId xmlns:a16="http://schemas.microsoft.com/office/drawing/2014/main" id="{EC47505C-8174-2047-AE27-E84A02D7627E}"/>
              </a:ext>
            </a:extLst>
          </p:cNvPr>
          <p:cNvPicPr>
            <a:picLocks noChangeAspect="1"/>
          </p:cNvPicPr>
          <p:nvPr userDrawn="1"/>
        </p:nvPicPr>
        <p:blipFill>
          <a:blip r:embed="rId2"/>
          <a:stretch>
            <a:fillRect/>
          </a:stretch>
        </p:blipFill>
        <p:spPr>
          <a:xfrm>
            <a:off x="10373096" y="598899"/>
            <a:ext cx="1112901" cy="1282164"/>
          </a:xfrm>
          <a:prstGeom prst="rect">
            <a:avLst/>
          </a:prstGeom>
        </p:spPr>
      </p:pic>
    </p:spTree>
    <p:extLst>
      <p:ext uri="{BB962C8B-B14F-4D97-AF65-F5344CB8AC3E}">
        <p14:creationId xmlns:p14="http://schemas.microsoft.com/office/powerpoint/2010/main" val="1843878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sual pagina 1-z.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5"/>
            <a:ext cx="10515600" cy="923303"/>
          </a:xfrm>
        </p:spPr>
        <p:txBody>
          <a:bodyPr anchor="t"/>
          <a:lstStyle>
            <a:lvl1pPr>
              <a:defRPr b="1">
                <a:solidFill>
                  <a:srgbClr val="03A78D"/>
                </a:solidFill>
              </a:defRPr>
            </a:lvl1pPr>
          </a:lstStyle>
          <a:p>
            <a:r>
              <a:rPr lang="nl-NL"/>
              <a:t>TITEL VAN VISUAL</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hasCustomPrompt="1"/>
          </p:nvPr>
        </p:nvSpPr>
        <p:spPr>
          <a:xfrm>
            <a:off x="852600" y="6184350"/>
            <a:ext cx="5181600" cy="308400"/>
          </a:xfrm>
          <a:prstGeom prst="rect">
            <a:avLst/>
          </a:prstGeom>
        </p:spPr>
        <p:txBody>
          <a:bodyPr/>
          <a:lstStyle>
            <a:lvl1pPr marL="0" indent="0">
              <a:buNone/>
              <a:defRPr sz="1400">
                <a:solidFill>
                  <a:schemeClr val="bg1">
                    <a:lumMod val="65000"/>
                  </a:schemeClr>
                </a:solidFill>
                <a:latin typeface="Arial" panose="020B0604020202020204" pitchFamily="34" charset="0"/>
                <a:cs typeface="Arial" panose="020B0604020202020204" pitchFamily="34" charset="0"/>
              </a:defRPr>
            </a:lvl1pPr>
            <a:lvl2pPr marL="457200" indent="0">
              <a:buNone/>
              <a:defRPr sz="1400">
                <a:solidFill>
                  <a:schemeClr val="bg1">
                    <a:lumMod val="65000"/>
                  </a:schemeClr>
                </a:solidFill>
                <a:latin typeface="Arial" panose="020B0604020202020204" pitchFamily="34" charset="0"/>
                <a:cs typeface="Arial" panose="020B0604020202020204" pitchFamily="34" charset="0"/>
              </a:defRPr>
            </a:lvl2pPr>
            <a:lvl3pPr marL="914400" indent="0">
              <a:buNone/>
              <a:defRPr sz="1400">
                <a:solidFill>
                  <a:schemeClr val="bg1">
                    <a:lumMod val="65000"/>
                  </a:schemeClr>
                </a:solidFill>
                <a:latin typeface="Arial" panose="020B0604020202020204" pitchFamily="34" charset="0"/>
                <a:cs typeface="Arial" panose="020B0604020202020204" pitchFamily="34" charset="0"/>
              </a:defRPr>
            </a:lvl3pPr>
            <a:lvl4pPr marL="1371600" indent="0">
              <a:buNone/>
              <a:defRPr sz="1400">
                <a:solidFill>
                  <a:schemeClr val="bg1">
                    <a:lumMod val="65000"/>
                  </a:schemeClr>
                </a:solidFill>
                <a:latin typeface="Arial" panose="020B0604020202020204" pitchFamily="34" charset="0"/>
                <a:cs typeface="Arial" panose="020B0604020202020204" pitchFamily="34" charset="0"/>
              </a:defRPr>
            </a:lvl4pPr>
            <a:lvl5pPr marL="1828800" indent="0">
              <a:buNone/>
              <a:defRPr sz="1400">
                <a:solidFill>
                  <a:schemeClr val="bg1">
                    <a:lumMod val="65000"/>
                  </a:schemeClr>
                </a:solidFill>
                <a:latin typeface="Arial" panose="020B0604020202020204" pitchFamily="34" charset="0"/>
                <a:cs typeface="Arial" panose="020B0604020202020204" pitchFamily="34" charset="0"/>
              </a:defRPr>
            </a:lvl5pPr>
          </a:lstStyle>
          <a:p>
            <a:pPr lvl="0"/>
            <a:r>
              <a:rPr lang="nl-NL"/>
              <a:t>Plaats hier het bijschrift</a:t>
            </a:r>
          </a:p>
        </p:txBody>
      </p:sp>
    </p:spTree>
    <p:extLst>
      <p:ext uri="{BB962C8B-B14F-4D97-AF65-F5344CB8AC3E}">
        <p14:creationId xmlns:p14="http://schemas.microsoft.com/office/powerpoint/2010/main" val="544985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ideo pagina 1-z.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F37A1-D67D-874E-8C4D-AF59E1758F07}"/>
              </a:ext>
            </a:extLst>
          </p:cNvPr>
          <p:cNvSpPr>
            <a:spLocks noGrp="1"/>
          </p:cNvSpPr>
          <p:nvPr>
            <p:ph type="title" hasCustomPrompt="1"/>
          </p:nvPr>
        </p:nvSpPr>
        <p:spPr>
          <a:xfrm>
            <a:off x="838200" y="722935"/>
            <a:ext cx="10515600" cy="923303"/>
          </a:xfrm>
        </p:spPr>
        <p:txBody>
          <a:bodyPr anchor="t"/>
          <a:lstStyle>
            <a:lvl1pPr>
              <a:defRPr b="1">
                <a:solidFill>
                  <a:srgbClr val="03A78D"/>
                </a:solidFill>
              </a:defRPr>
            </a:lvl1pPr>
          </a:lstStyle>
          <a:p>
            <a:r>
              <a:rPr lang="nl-NL"/>
              <a:t>TITEL VAN VIDEO</a:t>
            </a:r>
          </a:p>
        </p:txBody>
      </p:sp>
      <p:sp>
        <p:nvSpPr>
          <p:cNvPr id="3" name="Tijdelijke aanduiding voor inhoud 2">
            <a:extLst>
              <a:ext uri="{FF2B5EF4-FFF2-40B4-BE49-F238E27FC236}">
                <a16:creationId xmlns:a16="http://schemas.microsoft.com/office/drawing/2014/main" id="{CACEE2BD-EBDE-164C-8E02-CC9975A9C508}"/>
              </a:ext>
            </a:extLst>
          </p:cNvPr>
          <p:cNvSpPr>
            <a:spLocks noGrp="1"/>
          </p:cNvSpPr>
          <p:nvPr>
            <p:ph sz="half" idx="1" hasCustomPrompt="1"/>
          </p:nvPr>
        </p:nvSpPr>
        <p:spPr>
          <a:xfrm>
            <a:off x="852600" y="6184350"/>
            <a:ext cx="5181600" cy="308400"/>
          </a:xfrm>
          <a:prstGeom prst="rect">
            <a:avLst/>
          </a:prstGeom>
        </p:spPr>
        <p:txBody>
          <a:bodyPr/>
          <a:lstStyle>
            <a:lvl1pPr marL="0" indent="0">
              <a:buNone/>
              <a:defRPr sz="1400">
                <a:solidFill>
                  <a:schemeClr val="bg1">
                    <a:lumMod val="65000"/>
                  </a:schemeClr>
                </a:solidFill>
                <a:latin typeface="Arial" panose="020B0604020202020204" pitchFamily="34" charset="0"/>
                <a:cs typeface="Arial" panose="020B0604020202020204" pitchFamily="34" charset="0"/>
              </a:defRPr>
            </a:lvl1pPr>
            <a:lvl2pPr marL="457200" indent="0">
              <a:buNone/>
              <a:defRPr sz="1400">
                <a:solidFill>
                  <a:schemeClr val="bg1">
                    <a:lumMod val="65000"/>
                  </a:schemeClr>
                </a:solidFill>
                <a:latin typeface="Arial" panose="020B0604020202020204" pitchFamily="34" charset="0"/>
                <a:cs typeface="Arial" panose="020B0604020202020204" pitchFamily="34" charset="0"/>
              </a:defRPr>
            </a:lvl2pPr>
            <a:lvl3pPr marL="914400" indent="0">
              <a:buNone/>
              <a:defRPr sz="1400">
                <a:solidFill>
                  <a:schemeClr val="bg1">
                    <a:lumMod val="65000"/>
                  </a:schemeClr>
                </a:solidFill>
                <a:latin typeface="Arial" panose="020B0604020202020204" pitchFamily="34" charset="0"/>
                <a:cs typeface="Arial" panose="020B0604020202020204" pitchFamily="34" charset="0"/>
              </a:defRPr>
            </a:lvl3pPr>
            <a:lvl4pPr marL="1371600" indent="0">
              <a:buNone/>
              <a:defRPr sz="1400">
                <a:solidFill>
                  <a:schemeClr val="bg1">
                    <a:lumMod val="65000"/>
                  </a:schemeClr>
                </a:solidFill>
                <a:latin typeface="Arial" panose="020B0604020202020204" pitchFamily="34" charset="0"/>
                <a:cs typeface="Arial" panose="020B0604020202020204" pitchFamily="34" charset="0"/>
              </a:defRPr>
            </a:lvl4pPr>
            <a:lvl5pPr marL="1828800" indent="0">
              <a:buNone/>
              <a:defRPr sz="1400">
                <a:solidFill>
                  <a:schemeClr val="bg1">
                    <a:lumMod val="65000"/>
                  </a:schemeClr>
                </a:solidFill>
                <a:latin typeface="Arial" panose="020B0604020202020204" pitchFamily="34" charset="0"/>
                <a:cs typeface="Arial" panose="020B0604020202020204" pitchFamily="34" charset="0"/>
              </a:defRPr>
            </a:lvl5pPr>
          </a:lstStyle>
          <a:p>
            <a:pPr lvl="0"/>
            <a:r>
              <a:rPr lang="nl-NL"/>
              <a:t>Plaats hier het bijschrift</a:t>
            </a:r>
          </a:p>
        </p:txBody>
      </p:sp>
    </p:spTree>
    <p:extLst>
      <p:ext uri="{BB962C8B-B14F-4D97-AF65-F5344CB8AC3E}">
        <p14:creationId xmlns:p14="http://schemas.microsoft.com/office/powerpoint/2010/main" val="217351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chterblad">
    <p:spTree>
      <p:nvGrpSpPr>
        <p:cNvPr id="1" name=""/>
        <p:cNvGrpSpPr/>
        <p:nvPr/>
      </p:nvGrpSpPr>
      <p:grpSpPr>
        <a:xfrm>
          <a:off x="0" y="0"/>
          <a:ext cx="0" cy="0"/>
          <a:chOff x="0" y="0"/>
          <a:chExt cx="0" cy="0"/>
        </a:xfrm>
      </p:grpSpPr>
      <p:pic>
        <p:nvPicPr>
          <p:cNvPr id="5" name="Afbeelding 4" descr="Afbeelding met tekening&#10;&#10;Automatisch gegenereerde beschrijving">
            <a:extLst>
              <a:ext uri="{FF2B5EF4-FFF2-40B4-BE49-F238E27FC236}">
                <a16:creationId xmlns:a16="http://schemas.microsoft.com/office/drawing/2014/main" id="{C62BCE63-EB2F-B245-88D0-EE1B91460461}"/>
              </a:ext>
            </a:extLst>
          </p:cNvPr>
          <p:cNvPicPr>
            <a:picLocks noChangeAspect="1"/>
          </p:cNvPicPr>
          <p:nvPr userDrawn="1"/>
        </p:nvPicPr>
        <p:blipFill>
          <a:blip r:embed="rId2"/>
          <a:stretch>
            <a:fillRect/>
          </a:stretch>
        </p:blipFill>
        <p:spPr>
          <a:xfrm>
            <a:off x="4425950" y="1504950"/>
            <a:ext cx="3340100" cy="3848100"/>
          </a:xfrm>
          <a:prstGeom prst="rect">
            <a:avLst/>
          </a:prstGeom>
        </p:spPr>
      </p:pic>
    </p:spTree>
    <p:extLst>
      <p:ext uri="{BB962C8B-B14F-4D97-AF65-F5344CB8AC3E}">
        <p14:creationId xmlns:p14="http://schemas.microsoft.com/office/powerpoint/2010/main" val="3389448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nkJeWel">
    <p:spTree>
      <p:nvGrpSpPr>
        <p:cNvPr id="1" name=""/>
        <p:cNvGrpSpPr/>
        <p:nvPr/>
      </p:nvGrpSpPr>
      <p:grpSpPr>
        <a:xfrm>
          <a:off x="0" y="0"/>
          <a:ext cx="0" cy="0"/>
          <a:chOff x="0" y="0"/>
          <a:chExt cx="0" cy="0"/>
        </a:xfrm>
      </p:grpSpPr>
      <p:pic>
        <p:nvPicPr>
          <p:cNvPr id="3" name="Afbeelding 2" descr="Afbeelding met groen, vrouw, geparkeerd, teken&#10;&#10;Automatisch gegenereerde beschrijving">
            <a:extLst>
              <a:ext uri="{FF2B5EF4-FFF2-40B4-BE49-F238E27FC236}">
                <a16:creationId xmlns:a16="http://schemas.microsoft.com/office/drawing/2014/main" id="{9B4A1A0C-779F-1B46-AE73-3C4D0CEF7D85}"/>
              </a:ext>
            </a:extLst>
          </p:cNvPr>
          <p:cNvPicPr>
            <a:picLocks noChangeAspect="1"/>
          </p:cNvPicPr>
          <p:nvPr userDrawn="1"/>
        </p:nvPicPr>
        <p:blipFill>
          <a:blip r:embed="rId2"/>
          <a:stretch>
            <a:fillRect/>
          </a:stretch>
        </p:blipFill>
        <p:spPr>
          <a:xfrm>
            <a:off x="6350" y="0"/>
            <a:ext cx="12179300" cy="6858000"/>
          </a:xfrm>
          <a:prstGeom prst="rect">
            <a:avLst/>
          </a:prstGeom>
        </p:spPr>
      </p:pic>
    </p:spTree>
    <p:extLst>
      <p:ext uri="{BB962C8B-B14F-4D97-AF65-F5344CB8AC3E}">
        <p14:creationId xmlns:p14="http://schemas.microsoft.com/office/powerpoint/2010/main" val="706854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2">
    <p:spTree>
      <p:nvGrpSpPr>
        <p:cNvPr id="1" name=""/>
        <p:cNvGrpSpPr/>
        <p:nvPr/>
      </p:nvGrpSpPr>
      <p:grpSpPr>
        <a:xfrm>
          <a:off x="0" y="0"/>
          <a:ext cx="0" cy="0"/>
          <a:chOff x="0" y="0"/>
          <a:chExt cx="0" cy="0"/>
        </a:xfrm>
      </p:grpSpPr>
      <p:pic>
        <p:nvPicPr>
          <p:cNvPr id="4" name="Afbeelding 3" descr="Afbeelding met kamer, tekening&#10;&#10;Automatisch gegenereerde beschrijving">
            <a:extLst>
              <a:ext uri="{FF2B5EF4-FFF2-40B4-BE49-F238E27FC236}">
                <a16:creationId xmlns:a16="http://schemas.microsoft.com/office/drawing/2014/main" id="{3AFC20ED-5008-1D47-BF9B-25F4CB971118}"/>
              </a:ext>
            </a:extLst>
          </p:cNvPr>
          <p:cNvPicPr>
            <a:picLocks noChangeAspect="1"/>
          </p:cNvPicPr>
          <p:nvPr userDrawn="1"/>
        </p:nvPicPr>
        <p:blipFill>
          <a:blip r:embed="rId2"/>
          <a:stretch>
            <a:fillRect/>
          </a:stretch>
        </p:blipFill>
        <p:spPr>
          <a:xfrm>
            <a:off x="0" y="-1"/>
            <a:ext cx="7339476" cy="6699405"/>
          </a:xfrm>
          <a:prstGeom prst="rect">
            <a:avLst/>
          </a:prstGeom>
        </p:spPr>
      </p:pic>
      <p:sp>
        <p:nvSpPr>
          <p:cNvPr id="2" name="Titel 1">
            <a:extLst>
              <a:ext uri="{FF2B5EF4-FFF2-40B4-BE49-F238E27FC236}">
                <a16:creationId xmlns:a16="http://schemas.microsoft.com/office/drawing/2014/main" id="{173A5B2F-F909-2043-9C45-66DBE455A1B6}"/>
              </a:ext>
            </a:extLst>
          </p:cNvPr>
          <p:cNvSpPr>
            <a:spLocks noGrp="1"/>
          </p:cNvSpPr>
          <p:nvPr>
            <p:ph type="ctrTitle" hasCustomPrompt="1"/>
          </p:nvPr>
        </p:nvSpPr>
        <p:spPr>
          <a:xfrm>
            <a:off x="833488" y="757413"/>
            <a:ext cx="5945918" cy="3398644"/>
          </a:xfrm>
        </p:spPr>
        <p:txBody>
          <a:bodyPr anchor="t"/>
          <a:lstStyle>
            <a:lvl1pPr algn="l">
              <a:lnSpc>
                <a:spcPts val="6000"/>
              </a:lnSpc>
              <a:spcBef>
                <a:spcPts val="70"/>
              </a:spcBef>
              <a:spcAft>
                <a:spcPts val="70"/>
              </a:spcAft>
              <a:defRPr sz="6000" b="1">
                <a:solidFill>
                  <a:schemeClr val="bg1"/>
                </a:solidFill>
                <a:latin typeface="Arial" panose="020B0604020202020204" pitchFamily="34" charset="0"/>
                <a:cs typeface="Arial" panose="020B0604020202020204" pitchFamily="34" charset="0"/>
              </a:defRPr>
            </a:lvl1pPr>
          </a:lstStyle>
          <a:p>
            <a:r>
              <a:rPr lang="nl-NL"/>
              <a:t>WELKOM,</a:t>
            </a:r>
            <a:br>
              <a:rPr lang="nl-NL"/>
            </a:br>
            <a:r>
              <a:rPr lang="nl-NL"/>
              <a:t>LEUK DAT</a:t>
            </a:r>
            <a:br>
              <a:rPr lang="nl-NL"/>
            </a:br>
            <a:r>
              <a:rPr lang="nl-NL"/>
              <a:t>JE ER BENT</a:t>
            </a:r>
          </a:p>
        </p:txBody>
      </p:sp>
      <p:pic>
        <p:nvPicPr>
          <p:cNvPr id="12" name="Afbeelding 11" descr="Afbeelding met klok&#10;&#10;Automatisch gegenereerde beschrijving">
            <a:extLst>
              <a:ext uri="{FF2B5EF4-FFF2-40B4-BE49-F238E27FC236}">
                <a16:creationId xmlns:a16="http://schemas.microsoft.com/office/drawing/2014/main" id="{1322AEB8-983D-314E-8426-1039499D7012}"/>
              </a:ext>
            </a:extLst>
          </p:cNvPr>
          <p:cNvPicPr>
            <a:picLocks noChangeAspect="1"/>
          </p:cNvPicPr>
          <p:nvPr userDrawn="1"/>
        </p:nvPicPr>
        <p:blipFill>
          <a:blip r:embed="rId3"/>
          <a:stretch>
            <a:fillRect/>
          </a:stretch>
        </p:blipFill>
        <p:spPr>
          <a:xfrm>
            <a:off x="7161970" y="4911484"/>
            <a:ext cx="4427723" cy="1266637"/>
          </a:xfrm>
          <a:prstGeom prst="rect">
            <a:avLst/>
          </a:prstGeom>
        </p:spPr>
      </p:pic>
    </p:spTree>
    <p:extLst>
      <p:ext uri="{BB962C8B-B14F-4D97-AF65-F5344CB8AC3E}">
        <p14:creationId xmlns:p14="http://schemas.microsoft.com/office/powerpoint/2010/main" val="3728375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sub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A5B2F-F909-2043-9C45-66DBE455A1B6}"/>
              </a:ext>
            </a:extLst>
          </p:cNvPr>
          <p:cNvSpPr>
            <a:spLocks noGrp="1"/>
          </p:cNvSpPr>
          <p:nvPr>
            <p:ph type="ctrTitle" hasCustomPrompt="1"/>
          </p:nvPr>
        </p:nvSpPr>
        <p:spPr>
          <a:xfrm>
            <a:off x="849990" y="2002111"/>
            <a:ext cx="6962573" cy="1563690"/>
          </a:xfrm>
        </p:spPr>
        <p:txBody>
          <a:bodyPr anchor="t"/>
          <a:lstStyle>
            <a:lvl1pPr algn="l">
              <a:lnSpc>
                <a:spcPts val="6000"/>
              </a:lnSpc>
              <a:spcBef>
                <a:spcPts val="70"/>
              </a:spcBef>
              <a:spcAft>
                <a:spcPts val="70"/>
              </a:spcAft>
              <a:defRPr sz="6000" b="1">
                <a:solidFill>
                  <a:srgbClr val="03A78D"/>
                </a:solidFill>
                <a:latin typeface="Arial" panose="020B0604020202020204" pitchFamily="34" charset="0"/>
                <a:cs typeface="Arial" panose="020B0604020202020204" pitchFamily="34" charset="0"/>
              </a:defRPr>
            </a:lvl1pPr>
          </a:lstStyle>
          <a:p>
            <a:r>
              <a:rPr lang="nl-NL"/>
              <a:t>TITEL VAN DE</a:t>
            </a:r>
            <a:br>
              <a:rPr lang="nl-NL"/>
            </a:br>
            <a:r>
              <a:rPr lang="nl-NL"/>
              <a:t>PRESENTATIE</a:t>
            </a:r>
          </a:p>
        </p:txBody>
      </p:sp>
      <p:pic>
        <p:nvPicPr>
          <p:cNvPr id="10" name="Afbeelding 9" descr="Afbeelding met kamer, tekening&#10;&#10;Automatisch gegenereerde beschrijving">
            <a:extLst>
              <a:ext uri="{FF2B5EF4-FFF2-40B4-BE49-F238E27FC236}">
                <a16:creationId xmlns:a16="http://schemas.microsoft.com/office/drawing/2014/main" id="{6C49E6BD-7814-154B-B54A-3B73E13C72F9}"/>
              </a:ext>
            </a:extLst>
          </p:cNvPr>
          <p:cNvPicPr>
            <a:picLocks noChangeAspect="1"/>
          </p:cNvPicPr>
          <p:nvPr userDrawn="1"/>
        </p:nvPicPr>
        <p:blipFill>
          <a:blip r:embed="rId2"/>
          <a:stretch>
            <a:fillRect/>
          </a:stretch>
        </p:blipFill>
        <p:spPr>
          <a:xfrm>
            <a:off x="7043738" y="-7145"/>
            <a:ext cx="5148262" cy="4699286"/>
          </a:xfrm>
          <a:prstGeom prst="rect">
            <a:avLst/>
          </a:prstGeom>
        </p:spPr>
      </p:pic>
      <p:sp>
        <p:nvSpPr>
          <p:cNvPr id="11" name="Tijdelijke aanduiding voor tekst 2">
            <a:extLst>
              <a:ext uri="{FF2B5EF4-FFF2-40B4-BE49-F238E27FC236}">
                <a16:creationId xmlns:a16="http://schemas.microsoft.com/office/drawing/2014/main" id="{D3E29734-3030-D942-92BF-CB24B0AC9A19}"/>
              </a:ext>
            </a:extLst>
          </p:cNvPr>
          <p:cNvSpPr>
            <a:spLocks noGrp="1"/>
          </p:cNvSpPr>
          <p:nvPr>
            <p:ph type="body" idx="1" hasCustomPrompt="1"/>
          </p:nvPr>
        </p:nvSpPr>
        <p:spPr>
          <a:xfrm>
            <a:off x="849989" y="3616976"/>
            <a:ext cx="6962573" cy="1204766"/>
          </a:xfrm>
          <a:prstGeom prst="rect">
            <a:avLst/>
          </a:prstGeo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SUBTITEL VAN</a:t>
            </a:r>
            <a:br>
              <a:rPr lang="nl-NL"/>
            </a:br>
            <a:r>
              <a:rPr lang="nl-NL"/>
              <a:t>DEZE PRESENTATIE</a:t>
            </a:r>
          </a:p>
        </p:txBody>
      </p:sp>
      <p:pic>
        <p:nvPicPr>
          <p:cNvPr id="6" name="Afbeelding 5" descr="Afbeelding met klok&#10;&#10;Automatisch gegenereerde beschrijving">
            <a:extLst>
              <a:ext uri="{FF2B5EF4-FFF2-40B4-BE49-F238E27FC236}">
                <a16:creationId xmlns:a16="http://schemas.microsoft.com/office/drawing/2014/main" id="{55FAF3C3-0EE2-7844-B257-5F53C2A9471D}"/>
              </a:ext>
            </a:extLst>
          </p:cNvPr>
          <p:cNvPicPr>
            <a:picLocks noChangeAspect="1"/>
          </p:cNvPicPr>
          <p:nvPr userDrawn="1"/>
        </p:nvPicPr>
        <p:blipFill>
          <a:blip r:embed="rId3"/>
          <a:stretch>
            <a:fillRect/>
          </a:stretch>
        </p:blipFill>
        <p:spPr>
          <a:xfrm>
            <a:off x="957990" y="4757736"/>
            <a:ext cx="4427723" cy="1266637"/>
          </a:xfrm>
          <a:prstGeom prst="rect">
            <a:avLst/>
          </a:prstGeom>
        </p:spPr>
      </p:pic>
    </p:spTree>
    <p:extLst>
      <p:ext uri="{BB962C8B-B14F-4D97-AF65-F5344CB8AC3E}">
        <p14:creationId xmlns:p14="http://schemas.microsoft.com/office/powerpoint/2010/main" val="1038665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lkom">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7E9F4B5-911D-3144-94A3-DCB2936B7E2B}"/>
              </a:ext>
            </a:extLst>
          </p:cNvPr>
          <p:cNvPicPr>
            <a:picLocks noChangeAspect="1"/>
          </p:cNvPicPr>
          <p:nvPr userDrawn="1"/>
        </p:nvPicPr>
        <p:blipFill>
          <a:blip r:embed="rId2"/>
          <a:stretch>
            <a:fillRect/>
          </a:stretch>
        </p:blipFill>
        <p:spPr>
          <a:xfrm>
            <a:off x="0" y="0"/>
            <a:ext cx="12179300" cy="5930900"/>
          </a:xfrm>
          <a:prstGeom prst="rect">
            <a:avLst/>
          </a:prstGeom>
        </p:spPr>
      </p:pic>
    </p:spTree>
    <p:extLst>
      <p:ext uri="{BB962C8B-B14F-4D97-AF65-F5344CB8AC3E}">
        <p14:creationId xmlns:p14="http://schemas.microsoft.com/office/powerpoint/2010/main" val="1689134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pay off">
    <p:spTree>
      <p:nvGrpSpPr>
        <p:cNvPr id="1" name=""/>
        <p:cNvGrpSpPr/>
        <p:nvPr/>
      </p:nvGrpSpPr>
      <p:grpSpPr>
        <a:xfrm>
          <a:off x="0" y="0"/>
          <a:ext cx="0" cy="0"/>
          <a:chOff x="0" y="0"/>
          <a:chExt cx="0" cy="0"/>
        </a:xfrm>
      </p:grpSpPr>
      <p:pic>
        <p:nvPicPr>
          <p:cNvPr id="5" name="Afbeelding 4" descr="Afbeelding met tekening&#10;&#10;Automatisch gegenereerde beschrijving">
            <a:extLst>
              <a:ext uri="{FF2B5EF4-FFF2-40B4-BE49-F238E27FC236}">
                <a16:creationId xmlns:a16="http://schemas.microsoft.com/office/drawing/2014/main" id="{C62BCE63-EB2F-B245-88D0-EE1B91460461}"/>
              </a:ext>
            </a:extLst>
          </p:cNvPr>
          <p:cNvPicPr>
            <a:picLocks noChangeAspect="1"/>
          </p:cNvPicPr>
          <p:nvPr userDrawn="1"/>
        </p:nvPicPr>
        <p:blipFill>
          <a:blip r:embed="rId2"/>
          <a:stretch>
            <a:fillRect/>
          </a:stretch>
        </p:blipFill>
        <p:spPr>
          <a:xfrm>
            <a:off x="4425950" y="1504950"/>
            <a:ext cx="3340100" cy="3848100"/>
          </a:xfrm>
          <a:prstGeom prst="rect">
            <a:avLst/>
          </a:prstGeom>
        </p:spPr>
      </p:pic>
    </p:spTree>
    <p:extLst>
      <p:ext uri="{BB962C8B-B14F-4D97-AF65-F5344CB8AC3E}">
        <p14:creationId xmlns:p14="http://schemas.microsoft.com/office/powerpoint/2010/main" val="2694203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zonder pay off">
    <p:spTree>
      <p:nvGrpSpPr>
        <p:cNvPr id="1" name=""/>
        <p:cNvGrpSpPr/>
        <p:nvPr/>
      </p:nvGrpSpPr>
      <p:grpSpPr>
        <a:xfrm>
          <a:off x="0" y="0"/>
          <a:ext cx="0" cy="0"/>
          <a:chOff x="0" y="0"/>
          <a:chExt cx="0" cy="0"/>
        </a:xfrm>
      </p:grpSpPr>
      <p:pic>
        <p:nvPicPr>
          <p:cNvPr id="5" name="Afbeelding 4" descr="Afbeelding met tekening&#10;&#10;Automatisch gegenereerde beschrijving">
            <a:extLst>
              <a:ext uri="{FF2B5EF4-FFF2-40B4-BE49-F238E27FC236}">
                <a16:creationId xmlns:a16="http://schemas.microsoft.com/office/drawing/2014/main" id="{C62BCE63-EB2F-B245-88D0-EE1B91460461}"/>
              </a:ext>
            </a:extLst>
          </p:cNvPr>
          <p:cNvPicPr>
            <a:picLocks noChangeAspect="1"/>
          </p:cNvPicPr>
          <p:nvPr userDrawn="1"/>
        </p:nvPicPr>
        <p:blipFill>
          <a:blip r:embed="rId2"/>
          <a:stretch>
            <a:fillRect/>
          </a:stretch>
        </p:blipFill>
        <p:spPr>
          <a:xfrm>
            <a:off x="4425950" y="1504950"/>
            <a:ext cx="3340100" cy="3848100"/>
          </a:xfrm>
          <a:prstGeom prst="rect">
            <a:avLst/>
          </a:prstGeom>
        </p:spPr>
      </p:pic>
      <p:sp>
        <p:nvSpPr>
          <p:cNvPr id="2" name="Rechthoek 1">
            <a:extLst>
              <a:ext uri="{FF2B5EF4-FFF2-40B4-BE49-F238E27FC236}">
                <a16:creationId xmlns:a16="http://schemas.microsoft.com/office/drawing/2014/main" id="{90DFAE2F-889D-9546-AC4F-DC130CEA3481}"/>
              </a:ext>
            </a:extLst>
          </p:cNvPr>
          <p:cNvSpPr/>
          <p:nvPr userDrawn="1"/>
        </p:nvSpPr>
        <p:spPr>
          <a:xfrm>
            <a:off x="4015110" y="4798881"/>
            <a:ext cx="4076986" cy="78377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921849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aar werk jij aan vandaa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C143C6F-6B89-8C45-BD36-02C2BE3EE47F}"/>
              </a:ext>
            </a:extLst>
          </p:cNvPr>
          <p:cNvPicPr>
            <a:picLocks noChangeAspect="1"/>
          </p:cNvPicPr>
          <p:nvPr userDrawn="1"/>
        </p:nvPicPr>
        <p:blipFill>
          <a:blip r:embed="rId2"/>
          <a:stretch>
            <a:fillRect/>
          </a:stretch>
        </p:blipFill>
        <p:spPr>
          <a:xfrm>
            <a:off x="2844800" y="3098800"/>
            <a:ext cx="6502400" cy="660400"/>
          </a:xfrm>
          <a:prstGeom prst="rect">
            <a:avLst/>
          </a:prstGeom>
        </p:spPr>
      </p:pic>
    </p:spTree>
    <p:extLst>
      <p:ext uri="{BB962C8B-B14F-4D97-AF65-F5344CB8AC3E}">
        <p14:creationId xmlns:p14="http://schemas.microsoft.com/office/powerpoint/2010/main" val="3976211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 3">
    <p:spTree>
      <p:nvGrpSpPr>
        <p:cNvPr id="1" name=""/>
        <p:cNvGrpSpPr/>
        <p:nvPr/>
      </p:nvGrpSpPr>
      <p:grpSpPr>
        <a:xfrm>
          <a:off x="0" y="0"/>
          <a:ext cx="0" cy="0"/>
          <a:chOff x="0" y="0"/>
          <a:chExt cx="0" cy="0"/>
        </a:xfrm>
      </p:grpSpPr>
      <p:pic>
        <p:nvPicPr>
          <p:cNvPr id="8" name="Afbeelding 7" descr="Afbeelding met tekening&#10;&#10;Automatisch gegenereerde beschrijving">
            <a:extLst>
              <a:ext uri="{FF2B5EF4-FFF2-40B4-BE49-F238E27FC236}">
                <a16:creationId xmlns:a16="http://schemas.microsoft.com/office/drawing/2014/main" id="{EC47505C-8174-2047-AE27-E84A02D7627E}"/>
              </a:ext>
            </a:extLst>
          </p:cNvPr>
          <p:cNvPicPr>
            <a:picLocks noChangeAspect="1"/>
          </p:cNvPicPr>
          <p:nvPr userDrawn="1"/>
        </p:nvPicPr>
        <p:blipFill>
          <a:blip r:embed="rId2"/>
          <a:stretch>
            <a:fillRect/>
          </a:stretch>
        </p:blipFill>
        <p:spPr>
          <a:xfrm>
            <a:off x="10373096" y="598899"/>
            <a:ext cx="1112901" cy="1282164"/>
          </a:xfrm>
          <a:prstGeom prst="rect">
            <a:avLst/>
          </a:prstGeom>
        </p:spPr>
      </p:pic>
      <p:sp>
        <p:nvSpPr>
          <p:cNvPr id="7" name="Titel 1">
            <a:extLst>
              <a:ext uri="{FF2B5EF4-FFF2-40B4-BE49-F238E27FC236}">
                <a16:creationId xmlns:a16="http://schemas.microsoft.com/office/drawing/2014/main" id="{2AF28E80-CC98-FE47-B95F-660C39BAA45D}"/>
              </a:ext>
            </a:extLst>
          </p:cNvPr>
          <p:cNvSpPr>
            <a:spLocks noGrp="1"/>
          </p:cNvSpPr>
          <p:nvPr>
            <p:ph type="ctrTitle" hasCustomPrompt="1"/>
          </p:nvPr>
        </p:nvSpPr>
        <p:spPr>
          <a:xfrm>
            <a:off x="849990" y="2002111"/>
            <a:ext cx="6962573" cy="1563690"/>
          </a:xfrm>
        </p:spPr>
        <p:txBody>
          <a:bodyPr anchor="t"/>
          <a:lstStyle>
            <a:lvl1pPr algn="l">
              <a:lnSpc>
                <a:spcPts val="6000"/>
              </a:lnSpc>
              <a:spcBef>
                <a:spcPts val="70"/>
              </a:spcBef>
              <a:spcAft>
                <a:spcPts val="70"/>
              </a:spcAft>
              <a:defRPr sz="6000" b="1">
                <a:solidFill>
                  <a:srgbClr val="03A78D"/>
                </a:solidFill>
                <a:latin typeface="Arial" panose="020B0604020202020204" pitchFamily="34" charset="0"/>
                <a:cs typeface="Arial" panose="020B0604020202020204" pitchFamily="34" charset="0"/>
              </a:defRPr>
            </a:lvl1pPr>
          </a:lstStyle>
          <a:p>
            <a:r>
              <a:rPr lang="nl-NL"/>
              <a:t>TITEL VAN DE</a:t>
            </a:r>
            <a:br>
              <a:rPr lang="nl-NL"/>
            </a:br>
            <a:r>
              <a:rPr lang="nl-NL"/>
              <a:t>PRESENTATIE</a:t>
            </a:r>
          </a:p>
        </p:txBody>
      </p:sp>
    </p:spTree>
    <p:extLst>
      <p:ext uri="{BB962C8B-B14F-4D97-AF65-F5344CB8AC3E}">
        <p14:creationId xmlns:p14="http://schemas.microsoft.com/office/powerpoint/2010/main" val="1472109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F37B3DF-2D85-BB4E-B19A-583FD4DBD0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4" name="Tijdelijke aanduiding voor datum 3">
            <a:extLst>
              <a:ext uri="{FF2B5EF4-FFF2-40B4-BE49-F238E27FC236}">
                <a16:creationId xmlns:a16="http://schemas.microsoft.com/office/drawing/2014/main" id="{3BB5C7E4-9719-8345-9C3F-B76F740F93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A2D045-C8AC-414A-9485-435F3D53BEF7}" type="datetimeFigureOut">
              <a:rPr lang="nl-NL" smtClean="0"/>
              <a:t>24-6-2025</a:t>
            </a:fld>
            <a:endParaRPr lang="nl-NL"/>
          </a:p>
        </p:txBody>
      </p:sp>
      <p:sp>
        <p:nvSpPr>
          <p:cNvPr id="5" name="Tijdelijke aanduiding voor voettekst 4">
            <a:extLst>
              <a:ext uri="{FF2B5EF4-FFF2-40B4-BE49-F238E27FC236}">
                <a16:creationId xmlns:a16="http://schemas.microsoft.com/office/drawing/2014/main" id="{44EF3651-B5E4-244D-A832-35C14C2E54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615368D-A9FA-5142-AFAB-8A3D081BF2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323ABF-3139-6446-AC9D-47F190E639E3}" type="slidenum">
              <a:rPr lang="nl-NL" smtClean="0"/>
              <a:t>‹nr.›</a:t>
            </a:fld>
            <a:endParaRPr lang="nl-NL"/>
          </a:p>
        </p:txBody>
      </p:sp>
    </p:spTree>
    <p:extLst>
      <p:ext uri="{BB962C8B-B14F-4D97-AF65-F5344CB8AC3E}">
        <p14:creationId xmlns:p14="http://schemas.microsoft.com/office/powerpoint/2010/main" val="264283643"/>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60" r:id="rId3"/>
    <p:sldLayoutId id="2147483662" r:id="rId4"/>
    <p:sldLayoutId id="2147483675" r:id="rId5"/>
    <p:sldLayoutId id="2147483676" r:id="rId6"/>
    <p:sldLayoutId id="2147483684" r:id="rId7"/>
    <p:sldLayoutId id="2147483663" r:id="rId8"/>
    <p:sldLayoutId id="2147483678" r:id="rId9"/>
    <p:sldLayoutId id="2147483685" r:id="rId10"/>
    <p:sldLayoutId id="2147483686" r:id="rId11"/>
    <p:sldLayoutId id="2147483677" r:id="rId12"/>
    <p:sldLayoutId id="2147483650" r:id="rId13"/>
    <p:sldLayoutId id="2147483668" r:id="rId14"/>
    <p:sldLayoutId id="2147483652" r:id="rId15"/>
    <p:sldLayoutId id="2147483669" r:id="rId16"/>
    <p:sldLayoutId id="2147483664" r:id="rId17"/>
    <p:sldLayoutId id="2147483670" r:id="rId18"/>
    <p:sldLayoutId id="2147483665" r:id="rId19"/>
    <p:sldLayoutId id="2147483682" r:id="rId20"/>
    <p:sldLayoutId id="2147483671" r:id="rId21"/>
    <p:sldLayoutId id="2147483683" r:id="rId22"/>
    <p:sldLayoutId id="2147483680" r:id="rId23"/>
    <p:sldLayoutId id="2147483679" r:id="rId24"/>
    <p:sldLayoutId id="2147483666" r:id="rId25"/>
    <p:sldLayoutId id="2147483672" r:id="rId26"/>
    <p:sldLayoutId id="2147483673" r:id="rId27"/>
    <p:sldLayoutId id="2147483661" r:id="rId28"/>
    <p:sldLayoutId id="2147483674"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userDrawn="1">
          <p15:clr>
            <a:srgbClr val="F26B43"/>
          </p15:clr>
        </p15:guide>
        <p15:guide id="2" pos="597" userDrawn="1">
          <p15:clr>
            <a:srgbClr val="F26B43"/>
          </p15:clr>
        </p15:guide>
        <p15:guide id="3" orient="horz" pos="1321" userDrawn="1">
          <p15:clr>
            <a:srgbClr val="F26B43"/>
          </p15:clr>
        </p15:guide>
        <p15:guide id="4" orient="horz" pos="402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9.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9.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9.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9.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9.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5.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29.jpeg"/><Relationship Id="rId2" Type="http://schemas.openxmlformats.org/officeDocument/2006/relationships/diagramData" Target="../diagrams/data15.xml"/><Relationship Id="rId1" Type="http://schemas.openxmlformats.org/officeDocument/2006/relationships/slideLayout" Target="../slideLayouts/slideLayout1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31.png"/><Relationship Id="rId7" Type="http://schemas.openxmlformats.org/officeDocument/2006/relationships/diagramColors" Target="../diagrams/colors16.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diagramLayout" Target="../diagrams/layout19.xml"/><Relationship Id="rId7" Type="http://schemas.openxmlformats.org/officeDocument/2006/relationships/diagramData" Target="../diagrams/data20.xml"/><Relationship Id="rId2" Type="http://schemas.openxmlformats.org/officeDocument/2006/relationships/diagramData" Target="../diagrams/data19.xml"/><Relationship Id="rId1" Type="http://schemas.openxmlformats.org/officeDocument/2006/relationships/slideLayout" Target="../slideLayouts/slideLayout13.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3.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641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0CDF1593-9435-4229-80A5-082E6182C02F}"/>
              </a:ext>
            </a:extLst>
          </p:cNvPr>
          <p:cNvSpPr txBox="1">
            <a:spLocks/>
          </p:cNvSpPr>
          <p:nvPr/>
        </p:nvSpPr>
        <p:spPr>
          <a:xfrm>
            <a:off x="838200" y="722935"/>
            <a:ext cx="10515600" cy="923303"/>
          </a:xfrm>
          <a:prstGeom prst="rect">
            <a:avLst/>
          </a:prstGeom>
        </p:spPr>
        <p:txBody>
          <a:bodyPr vert="horz" lIns="91440" tIns="45720" rIns="91440" bIns="45720" rtlCol="0" anchor="t">
            <a:normAutofit/>
          </a:bodyPr>
          <a:lstStyle>
            <a:lvl1pPr algn="l" defTabSz="914400" rtl="0" eaLnBrk="1" latinLnBrk="0" hangingPunct="1">
              <a:lnSpc>
                <a:spcPts val="6000"/>
              </a:lnSpc>
              <a:spcBef>
                <a:spcPts val="70"/>
              </a:spcBef>
              <a:spcAft>
                <a:spcPts val="70"/>
              </a:spcAft>
              <a:buNone/>
              <a:defRPr sz="6000" b="1" kern="1200">
                <a:solidFill>
                  <a:srgbClr val="03A78D"/>
                </a:solidFill>
                <a:latin typeface="Arial" panose="020B0604020202020204" pitchFamily="34" charset="0"/>
                <a:ea typeface="+mj-ea"/>
                <a:cs typeface="Arial" panose="020B0604020202020204" pitchFamily="34" charset="0"/>
              </a:defRPr>
            </a:lvl1pPr>
          </a:lstStyle>
          <a:p>
            <a:r>
              <a:rPr lang="nl-NL" sz="4400"/>
              <a:t>Keuzedelen</a:t>
            </a:r>
            <a:endParaRPr lang="nl-NL"/>
          </a:p>
        </p:txBody>
      </p:sp>
      <p:graphicFrame>
        <p:nvGraphicFramePr>
          <p:cNvPr id="2" name="Diagram 1">
            <a:extLst>
              <a:ext uri="{FF2B5EF4-FFF2-40B4-BE49-F238E27FC236}">
                <a16:creationId xmlns:a16="http://schemas.microsoft.com/office/drawing/2014/main" id="{5D4F409E-E563-62B2-A9BC-5885DE7BF0DC}"/>
              </a:ext>
            </a:extLst>
          </p:cNvPr>
          <p:cNvGraphicFramePr/>
          <p:nvPr>
            <p:extLst>
              <p:ext uri="{D42A27DB-BD31-4B8C-83A1-F6EECF244321}">
                <p14:modId xmlns:p14="http://schemas.microsoft.com/office/powerpoint/2010/main" val="2371751010"/>
              </p:ext>
            </p:extLst>
          </p:nvPr>
        </p:nvGraphicFramePr>
        <p:xfrm>
          <a:off x="-368474" y="1900334"/>
          <a:ext cx="6464474" cy="46362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29284D3F-D6A3-7EB3-3161-249B95E8226F}"/>
              </a:ext>
            </a:extLst>
          </p:cNvPr>
          <p:cNvGraphicFramePr/>
          <p:nvPr>
            <p:extLst>
              <p:ext uri="{D42A27DB-BD31-4B8C-83A1-F6EECF244321}">
                <p14:modId xmlns:p14="http://schemas.microsoft.com/office/powerpoint/2010/main" val="647651782"/>
              </p:ext>
            </p:extLst>
          </p:nvPr>
        </p:nvGraphicFramePr>
        <p:xfrm>
          <a:off x="5899760" y="977031"/>
          <a:ext cx="6100176" cy="58087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558157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5349CDDC-3A01-638B-9ED0-2947B83056AF}"/>
              </a:ext>
            </a:extLst>
          </p:cNvPr>
          <p:cNvGraphicFramePr/>
          <p:nvPr>
            <p:extLst>
              <p:ext uri="{D42A27DB-BD31-4B8C-83A1-F6EECF244321}">
                <p14:modId xmlns:p14="http://schemas.microsoft.com/office/powerpoint/2010/main" val="649832441"/>
              </p:ext>
            </p:extLst>
          </p:nvPr>
        </p:nvGraphicFramePr>
        <p:xfrm>
          <a:off x="626302" y="1444996"/>
          <a:ext cx="7740864" cy="5295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tel 1">
            <a:extLst>
              <a:ext uri="{FF2B5EF4-FFF2-40B4-BE49-F238E27FC236}">
                <a16:creationId xmlns:a16="http://schemas.microsoft.com/office/drawing/2014/main" id="{35B73436-7E43-A88A-A239-CA5B9F9E5B50}"/>
              </a:ext>
            </a:extLst>
          </p:cNvPr>
          <p:cNvSpPr txBox="1">
            <a:spLocks/>
          </p:cNvSpPr>
          <p:nvPr/>
        </p:nvSpPr>
        <p:spPr>
          <a:xfrm>
            <a:off x="525049" y="0"/>
            <a:ext cx="10515600" cy="724204"/>
          </a:xfrm>
          <a:prstGeom prst="rect">
            <a:avLst/>
          </a:prstGeom>
        </p:spPr>
        <p:txBody>
          <a:bodyPr vert="horz" lIns="91440" tIns="45720" rIns="91440" bIns="45720" rtlCol="0" anchor="t">
            <a:noAutofit/>
          </a:bodyPr>
          <a:lstStyle>
            <a:lvl1pPr algn="l" defTabSz="914400" rtl="0" eaLnBrk="1" latinLnBrk="0" hangingPunct="1">
              <a:lnSpc>
                <a:spcPts val="6000"/>
              </a:lnSpc>
              <a:spcBef>
                <a:spcPts val="70"/>
              </a:spcBef>
              <a:spcAft>
                <a:spcPts val="70"/>
              </a:spcAft>
              <a:buNone/>
              <a:defRPr sz="6000" b="1" kern="1200">
                <a:solidFill>
                  <a:srgbClr val="03A78D"/>
                </a:solidFill>
                <a:latin typeface="Arial" panose="020B0604020202020204" pitchFamily="34" charset="0"/>
                <a:ea typeface="+mj-ea"/>
                <a:cs typeface="Arial" panose="020B0604020202020204" pitchFamily="34" charset="0"/>
              </a:defRPr>
            </a:lvl1pPr>
          </a:lstStyle>
          <a:p>
            <a:r>
              <a:rPr lang="nl-NL" sz="4400" dirty="0"/>
              <a:t>Verloop opleiding niveau 3 IT</a:t>
            </a:r>
            <a:br>
              <a:rPr lang="nl-NL" sz="4400" dirty="0"/>
            </a:br>
            <a:r>
              <a:rPr lang="nl-NL" sz="4400" dirty="0"/>
              <a:t>jaar 1</a:t>
            </a:r>
          </a:p>
        </p:txBody>
      </p:sp>
    </p:spTree>
    <p:extLst>
      <p:ext uri="{BB962C8B-B14F-4D97-AF65-F5344CB8AC3E}">
        <p14:creationId xmlns:p14="http://schemas.microsoft.com/office/powerpoint/2010/main" val="3152080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is en projectweek - het Odulphuslyceum">
            <a:extLst>
              <a:ext uri="{FF2B5EF4-FFF2-40B4-BE49-F238E27FC236}">
                <a16:creationId xmlns:a16="http://schemas.microsoft.com/office/drawing/2014/main" id="{D2A8BCA7-3866-20F5-6CDD-D42852A7531B}"/>
              </a:ext>
            </a:extLst>
          </p:cNvPr>
          <p:cNvPicPr>
            <a:picLocks noChangeAspect="1" noChangeArrowheads="1"/>
          </p:cNvPicPr>
          <p:nvPr/>
        </p:nvPicPr>
        <p:blipFill>
          <a:blip r:embed="rId2">
            <a:alphaModFix amt="21000"/>
            <a:extLst>
              <a:ext uri="{28A0092B-C50C-407E-A947-70E740481C1C}">
                <a14:useLocalDpi xmlns:a14="http://schemas.microsoft.com/office/drawing/2010/main" val="0"/>
              </a:ext>
            </a:extLst>
          </a:blip>
          <a:srcRect/>
          <a:stretch>
            <a:fillRect/>
          </a:stretch>
        </p:blipFill>
        <p:spPr bwMode="auto">
          <a:xfrm>
            <a:off x="-672935" y="-403760"/>
            <a:ext cx="13545787" cy="8127470"/>
          </a:xfrm>
          <a:prstGeom prst="rect">
            <a:avLst/>
          </a:prstGeom>
          <a:noFill/>
          <a:extLst>
            <a:ext uri="{909E8E84-426E-40DD-AFC4-6F175D3DCCD1}">
              <a14:hiddenFill xmlns:a14="http://schemas.microsoft.com/office/drawing/2010/main">
                <a:solidFill>
                  <a:srgbClr val="FFFFFF"/>
                </a:solidFill>
              </a14:hiddenFill>
            </a:ext>
          </a:extLst>
        </p:spPr>
      </p:pic>
      <p:sp>
        <p:nvSpPr>
          <p:cNvPr id="10" name="Titel 9">
            <a:extLst>
              <a:ext uri="{FF2B5EF4-FFF2-40B4-BE49-F238E27FC236}">
                <a16:creationId xmlns:a16="http://schemas.microsoft.com/office/drawing/2014/main" id="{C4ECD0FB-B1C3-7C0A-42A3-4326C3FA3022}"/>
              </a:ext>
            </a:extLst>
          </p:cNvPr>
          <p:cNvSpPr>
            <a:spLocks noGrp="1"/>
          </p:cNvSpPr>
          <p:nvPr>
            <p:ph type="title"/>
          </p:nvPr>
        </p:nvSpPr>
        <p:spPr/>
        <p:txBody>
          <a:bodyPr/>
          <a:lstStyle/>
          <a:p>
            <a:r>
              <a:rPr lang="nl-NL" dirty="0"/>
              <a:t>10</a:t>
            </a:r>
            <a:r>
              <a:rPr lang="nl-NL" baseline="30000" dirty="0"/>
              <a:t>e</a:t>
            </a:r>
            <a:r>
              <a:rPr lang="nl-NL" dirty="0"/>
              <a:t> week</a:t>
            </a:r>
          </a:p>
        </p:txBody>
      </p:sp>
      <p:graphicFrame>
        <p:nvGraphicFramePr>
          <p:cNvPr id="2" name="Tijdelijke aanduiding voor inhoud 1">
            <a:extLst>
              <a:ext uri="{FF2B5EF4-FFF2-40B4-BE49-F238E27FC236}">
                <a16:creationId xmlns:a16="http://schemas.microsoft.com/office/drawing/2014/main" id="{2505D320-7226-CDA2-66F8-36412917DC88}"/>
              </a:ext>
            </a:extLst>
          </p:cNvPr>
          <p:cNvGraphicFramePr>
            <a:graphicFrameLocks noGrp="1"/>
          </p:cNvGraphicFramePr>
          <p:nvPr>
            <p:ph idx="1"/>
            <p:extLst>
              <p:ext uri="{D42A27DB-BD31-4B8C-83A1-F6EECF244321}">
                <p14:modId xmlns:p14="http://schemas.microsoft.com/office/powerpoint/2010/main" val="4103869482"/>
              </p:ext>
            </p:extLst>
          </p:nvPr>
        </p:nvGraphicFramePr>
        <p:xfrm>
          <a:off x="2742623" y="1536207"/>
          <a:ext cx="6706754" cy="5067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7859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1E52C-8A9B-F564-A597-B44D54EB7B5C}"/>
            </a:ext>
          </a:extLst>
        </p:cNvPr>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78C76921-487C-AA3E-43AC-BE23411FA63A}"/>
              </a:ext>
            </a:extLst>
          </p:cNvPr>
          <p:cNvGraphicFramePr/>
          <p:nvPr>
            <p:extLst>
              <p:ext uri="{D42A27DB-BD31-4B8C-83A1-F6EECF244321}">
                <p14:modId xmlns:p14="http://schemas.microsoft.com/office/powerpoint/2010/main" val="3172994855"/>
              </p:ext>
            </p:extLst>
          </p:nvPr>
        </p:nvGraphicFramePr>
        <p:xfrm>
          <a:off x="626302" y="1444996"/>
          <a:ext cx="7740864" cy="5295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tel 1">
            <a:extLst>
              <a:ext uri="{FF2B5EF4-FFF2-40B4-BE49-F238E27FC236}">
                <a16:creationId xmlns:a16="http://schemas.microsoft.com/office/drawing/2014/main" id="{2726C03F-625B-ADEB-FF53-4841B9C469EA}"/>
              </a:ext>
            </a:extLst>
          </p:cNvPr>
          <p:cNvSpPr txBox="1">
            <a:spLocks/>
          </p:cNvSpPr>
          <p:nvPr/>
        </p:nvSpPr>
        <p:spPr>
          <a:xfrm>
            <a:off x="525049" y="0"/>
            <a:ext cx="10515600" cy="724204"/>
          </a:xfrm>
          <a:prstGeom prst="rect">
            <a:avLst/>
          </a:prstGeom>
        </p:spPr>
        <p:txBody>
          <a:bodyPr vert="horz" lIns="91440" tIns="45720" rIns="91440" bIns="45720" rtlCol="0" anchor="t">
            <a:noAutofit/>
          </a:bodyPr>
          <a:lstStyle>
            <a:lvl1pPr algn="l" defTabSz="914400" rtl="0" eaLnBrk="1" latinLnBrk="0" hangingPunct="1">
              <a:lnSpc>
                <a:spcPts val="6000"/>
              </a:lnSpc>
              <a:spcBef>
                <a:spcPts val="70"/>
              </a:spcBef>
              <a:spcAft>
                <a:spcPts val="70"/>
              </a:spcAft>
              <a:buNone/>
              <a:defRPr sz="6000" b="1" kern="1200">
                <a:solidFill>
                  <a:srgbClr val="03A78D"/>
                </a:solidFill>
                <a:latin typeface="Arial" panose="020B0604020202020204" pitchFamily="34" charset="0"/>
                <a:ea typeface="+mj-ea"/>
                <a:cs typeface="Arial" panose="020B0604020202020204" pitchFamily="34" charset="0"/>
              </a:defRPr>
            </a:lvl1pPr>
          </a:lstStyle>
          <a:p>
            <a:r>
              <a:rPr lang="nl-NL" sz="4400" dirty="0"/>
              <a:t>Verloop opleiding niveau 3 IT</a:t>
            </a:r>
            <a:br>
              <a:rPr lang="nl-NL" sz="4400" dirty="0"/>
            </a:br>
            <a:r>
              <a:rPr lang="nl-NL" sz="4400" dirty="0"/>
              <a:t>jaar 2</a:t>
            </a:r>
          </a:p>
        </p:txBody>
      </p:sp>
    </p:spTree>
    <p:extLst>
      <p:ext uri="{BB962C8B-B14F-4D97-AF65-F5344CB8AC3E}">
        <p14:creationId xmlns:p14="http://schemas.microsoft.com/office/powerpoint/2010/main" val="3648704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ver ons – We-Pair">
            <a:extLst>
              <a:ext uri="{FF2B5EF4-FFF2-40B4-BE49-F238E27FC236}">
                <a16:creationId xmlns:a16="http://schemas.microsoft.com/office/drawing/2014/main" id="{502955F4-F7A4-A1C5-3043-315548E5DA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a:fillRect/>
          </a:stretch>
        </p:blipFill>
        <p:spPr bwMode="auto">
          <a:xfrm>
            <a:off x="1187348" y="3338390"/>
            <a:ext cx="2880055" cy="2880055"/>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 name="Titel 2">
            <a:extLst>
              <a:ext uri="{FF2B5EF4-FFF2-40B4-BE49-F238E27FC236}">
                <a16:creationId xmlns:a16="http://schemas.microsoft.com/office/drawing/2014/main" id="{3B4C0F5A-F600-1F0B-2844-66AB87B06663}"/>
              </a:ext>
            </a:extLst>
          </p:cNvPr>
          <p:cNvSpPr>
            <a:spLocks noGrp="1"/>
          </p:cNvSpPr>
          <p:nvPr>
            <p:ph type="title"/>
          </p:nvPr>
        </p:nvSpPr>
        <p:spPr/>
        <p:txBody>
          <a:bodyPr/>
          <a:lstStyle/>
          <a:p>
            <a:r>
              <a:rPr lang="en-US" u="sng" dirty="0"/>
              <a:t>S</a:t>
            </a:r>
            <a:r>
              <a:rPr lang="en-US" dirty="0"/>
              <a:t>tudie </a:t>
            </a:r>
            <a:r>
              <a:rPr lang="en-US" u="sng" dirty="0" err="1"/>
              <a:t>L</a:t>
            </a:r>
            <a:r>
              <a:rPr lang="en-US" dirty="0" err="1"/>
              <a:t>oopbaan</a:t>
            </a:r>
            <a:r>
              <a:rPr lang="en-US" dirty="0"/>
              <a:t> </a:t>
            </a:r>
            <a:r>
              <a:rPr lang="en-US" u="sng" dirty="0" err="1"/>
              <a:t>B</a:t>
            </a:r>
            <a:r>
              <a:rPr lang="en-US" dirty="0" err="1"/>
              <a:t>egeleiders</a:t>
            </a:r>
            <a:r>
              <a:rPr lang="en-US" dirty="0"/>
              <a:t> IT N3</a:t>
            </a:r>
            <a:endParaRPr lang="nl-NL" dirty="0"/>
          </a:p>
        </p:txBody>
      </p:sp>
      <p:sp>
        <p:nvSpPr>
          <p:cNvPr id="5" name="Tijdelijke aanduiding voor inhoud 4">
            <a:extLst>
              <a:ext uri="{FF2B5EF4-FFF2-40B4-BE49-F238E27FC236}">
                <a16:creationId xmlns:a16="http://schemas.microsoft.com/office/drawing/2014/main" id="{CE1189E1-E3CA-EF9A-8AAE-25ACD1273739}"/>
              </a:ext>
            </a:extLst>
          </p:cNvPr>
          <p:cNvSpPr>
            <a:spLocks noGrp="1"/>
          </p:cNvSpPr>
          <p:nvPr>
            <p:ph sz="half" idx="2"/>
          </p:nvPr>
        </p:nvSpPr>
        <p:spPr>
          <a:xfrm>
            <a:off x="838200" y="1969536"/>
            <a:ext cx="5699760" cy="4351338"/>
          </a:xfrm>
        </p:spPr>
        <p:txBody>
          <a:bodyPr/>
          <a:lstStyle/>
          <a:p>
            <a:pPr marL="0" indent="0">
              <a:buNone/>
            </a:pPr>
            <a:r>
              <a:rPr lang="en-US" dirty="0"/>
              <a:t>LPTBO25M1</a:t>
            </a:r>
          </a:p>
          <a:p>
            <a:pPr>
              <a:buFont typeface="Wingdings" panose="05000000000000000000" pitchFamily="2" charset="2"/>
              <a:buChar char="Ø"/>
            </a:pPr>
            <a:r>
              <a:rPr lang="en-US" dirty="0"/>
              <a:t>Robert Bezemer</a:t>
            </a:r>
            <a:br>
              <a:rPr lang="en-US" dirty="0"/>
            </a:br>
            <a:r>
              <a:rPr lang="en-US" dirty="0"/>
              <a:t>rbezemer@davinci.nl</a:t>
            </a:r>
          </a:p>
          <a:p>
            <a:pPr marL="0" indent="0">
              <a:buNone/>
            </a:pPr>
            <a:endParaRPr lang="nl-NL" dirty="0"/>
          </a:p>
        </p:txBody>
      </p:sp>
    </p:spTree>
    <p:extLst>
      <p:ext uri="{BB962C8B-B14F-4D97-AF65-F5344CB8AC3E}">
        <p14:creationId xmlns:p14="http://schemas.microsoft.com/office/powerpoint/2010/main" val="3715485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3EF36-D3DD-C989-F67D-D8AF1773414C}"/>
            </a:ext>
          </a:extLst>
        </p:cNvPr>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17E594A4-40E0-1D97-E7CF-F130E2A5DD97}"/>
              </a:ext>
            </a:extLst>
          </p:cNvPr>
          <p:cNvGraphicFramePr/>
          <p:nvPr>
            <p:extLst>
              <p:ext uri="{D42A27DB-BD31-4B8C-83A1-F6EECF244321}">
                <p14:modId xmlns:p14="http://schemas.microsoft.com/office/powerpoint/2010/main" val="3507403633"/>
              </p:ext>
            </p:extLst>
          </p:nvPr>
        </p:nvGraphicFramePr>
        <p:xfrm>
          <a:off x="626302" y="1444996"/>
          <a:ext cx="7740864" cy="5295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tel 1">
            <a:extLst>
              <a:ext uri="{FF2B5EF4-FFF2-40B4-BE49-F238E27FC236}">
                <a16:creationId xmlns:a16="http://schemas.microsoft.com/office/drawing/2014/main" id="{1A097A12-F9A2-A440-0026-5A9C85563954}"/>
              </a:ext>
            </a:extLst>
          </p:cNvPr>
          <p:cNvSpPr txBox="1">
            <a:spLocks/>
          </p:cNvSpPr>
          <p:nvPr/>
        </p:nvSpPr>
        <p:spPr>
          <a:xfrm>
            <a:off x="525049" y="0"/>
            <a:ext cx="10515600" cy="724204"/>
          </a:xfrm>
          <a:prstGeom prst="rect">
            <a:avLst/>
          </a:prstGeom>
        </p:spPr>
        <p:txBody>
          <a:bodyPr vert="horz" lIns="91440" tIns="45720" rIns="91440" bIns="45720" rtlCol="0" anchor="t">
            <a:noAutofit/>
          </a:bodyPr>
          <a:lstStyle>
            <a:lvl1pPr algn="l" defTabSz="914400" rtl="0" eaLnBrk="1" latinLnBrk="0" hangingPunct="1">
              <a:lnSpc>
                <a:spcPts val="6000"/>
              </a:lnSpc>
              <a:spcBef>
                <a:spcPts val="70"/>
              </a:spcBef>
              <a:spcAft>
                <a:spcPts val="70"/>
              </a:spcAft>
              <a:buNone/>
              <a:defRPr sz="6000" b="1" kern="1200">
                <a:solidFill>
                  <a:srgbClr val="03A78D"/>
                </a:solidFill>
                <a:latin typeface="Arial" panose="020B0604020202020204" pitchFamily="34" charset="0"/>
                <a:ea typeface="+mj-ea"/>
                <a:cs typeface="Arial" panose="020B0604020202020204" pitchFamily="34" charset="0"/>
              </a:defRPr>
            </a:lvl1pPr>
          </a:lstStyle>
          <a:p>
            <a:r>
              <a:rPr lang="nl-NL" sz="4400" dirty="0"/>
              <a:t>Verloop opleiding niveau 4 IT</a:t>
            </a:r>
            <a:br>
              <a:rPr lang="nl-NL" sz="4400" dirty="0"/>
            </a:br>
            <a:r>
              <a:rPr lang="nl-NL" sz="4400" dirty="0"/>
              <a:t>jaar 1</a:t>
            </a:r>
          </a:p>
        </p:txBody>
      </p:sp>
    </p:spTree>
    <p:extLst>
      <p:ext uri="{BB962C8B-B14F-4D97-AF65-F5344CB8AC3E}">
        <p14:creationId xmlns:p14="http://schemas.microsoft.com/office/powerpoint/2010/main" val="3010850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1D9E2-6B0D-F783-9ABA-98AE636367DE}"/>
            </a:ext>
          </a:extLst>
        </p:cNvPr>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E300C83-1BAD-7E65-E436-6B35904E55F8}"/>
              </a:ext>
            </a:extLst>
          </p:cNvPr>
          <p:cNvGraphicFramePr/>
          <p:nvPr>
            <p:extLst>
              <p:ext uri="{D42A27DB-BD31-4B8C-83A1-F6EECF244321}">
                <p14:modId xmlns:p14="http://schemas.microsoft.com/office/powerpoint/2010/main" val="1929309747"/>
              </p:ext>
            </p:extLst>
          </p:nvPr>
        </p:nvGraphicFramePr>
        <p:xfrm>
          <a:off x="626302" y="1444996"/>
          <a:ext cx="7740864" cy="5295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tel 1">
            <a:extLst>
              <a:ext uri="{FF2B5EF4-FFF2-40B4-BE49-F238E27FC236}">
                <a16:creationId xmlns:a16="http://schemas.microsoft.com/office/drawing/2014/main" id="{D08058A8-DE09-A616-F0BA-006DFB842CE8}"/>
              </a:ext>
            </a:extLst>
          </p:cNvPr>
          <p:cNvSpPr txBox="1">
            <a:spLocks/>
          </p:cNvSpPr>
          <p:nvPr/>
        </p:nvSpPr>
        <p:spPr>
          <a:xfrm>
            <a:off x="525049" y="0"/>
            <a:ext cx="10515600" cy="724204"/>
          </a:xfrm>
          <a:prstGeom prst="rect">
            <a:avLst/>
          </a:prstGeom>
        </p:spPr>
        <p:txBody>
          <a:bodyPr vert="horz" lIns="91440" tIns="45720" rIns="91440" bIns="45720" rtlCol="0" anchor="t">
            <a:noAutofit/>
          </a:bodyPr>
          <a:lstStyle>
            <a:lvl1pPr algn="l" defTabSz="914400" rtl="0" eaLnBrk="1" latinLnBrk="0" hangingPunct="1">
              <a:lnSpc>
                <a:spcPts val="6000"/>
              </a:lnSpc>
              <a:spcBef>
                <a:spcPts val="70"/>
              </a:spcBef>
              <a:spcAft>
                <a:spcPts val="70"/>
              </a:spcAft>
              <a:buNone/>
              <a:defRPr sz="6000" b="1" kern="1200">
                <a:solidFill>
                  <a:srgbClr val="03A78D"/>
                </a:solidFill>
                <a:latin typeface="Arial" panose="020B0604020202020204" pitchFamily="34" charset="0"/>
                <a:ea typeface="+mj-ea"/>
                <a:cs typeface="Arial" panose="020B0604020202020204" pitchFamily="34" charset="0"/>
              </a:defRPr>
            </a:lvl1pPr>
          </a:lstStyle>
          <a:p>
            <a:r>
              <a:rPr lang="nl-NL" sz="4400" dirty="0"/>
              <a:t>Verloop opleiding niveau 4 IT</a:t>
            </a:r>
            <a:br>
              <a:rPr lang="nl-NL" sz="4400" dirty="0"/>
            </a:br>
            <a:r>
              <a:rPr lang="nl-NL" sz="4400" dirty="0"/>
              <a:t>jaar 2</a:t>
            </a:r>
          </a:p>
        </p:txBody>
      </p:sp>
    </p:spTree>
    <p:extLst>
      <p:ext uri="{BB962C8B-B14F-4D97-AF65-F5344CB8AC3E}">
        <p14:creationId xmlns:p14="http://schemas.microsoft.com/office/powerpoint/2010/main" val="2014590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7F382-ABB3-5A6C-947C-2F39E26E4140}"/>
            </a:ext>
          </a:extLst>
        </p:cNvPr>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B8BF1C99-31E1-BF8E-A665-327DF023322D}"/>
              </a:ext>
            </a:extLst>
          </p:cNvPr>
          <p:cNvGraphicFramePr/>
          <p:nvPr>
            <p:extLst>
              <p:ext uri="{D42A27DB-BD31-4B8C-83A1-F6EECF244321}">
                <p14:modId xmlns:p14="http://schemas.microsoft.com/office/powerpoint/2010/main" val="707061499"/>
              </p:ext>
            </p:extLst>
          </p:nvPr>
        </p:nvGraphicFramePr>
        <p:xfrm>
          <a:off x="626302" y="1444996"/>
          <a:ext cx="7740864" cy="5295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tel 1">
            <a:extLst>
              <a:ext uri="{FF2B5EF4-FFF2-40B4-BE49-F238E27FC236}">
                <a16:creationId xmlns:a16="http://schemas.microsoft.com/office/drawing/2014/main" id="{43CB9A41-C254-98F0-0D2F-5F00CA2BE108}"/>
              </a:ext>
            </a:extLst>
          </p:cNvPr>
          <p:cNvSpPr txBox="1">
            <a:spLocks/>
          </p:cNvSpPr>
          <p:nvPr/>
        </p:nvSpPr>
        <p:spPr>
          <a:xfrm>
            <a:off x="525049" y="0"/>
            <a:ext cx="10515600" cy="724204"/>
          </a:xfrm>
          <a:prstGeom prst="rect">
            <a:avLst/>
          </a:prstGeom>
        </p:spPr>
        <p:txBody>
          <a:bodyPr vert="horz" lIns="91440" tIns="45720" rIns="91440" bIns="45720" rtlCol="0" anchor="t">
            <a:noAutofit/>
          </a:bodyPr>
          <a:lstStyle>
            <a:lvl1pPr algn="l" defTabSz="914400" rtl="0" eaLnBrk="1" latinLnBrk="0" hangingPunct="1">
              <a:lnSpc>
                <a:spcPts val="6000"/>
              </a:lnSpc>
              <a:spcBef>
                <a:spcPts val="70"/>
              </a:spcBef>
              <a:spcAft>
                <a:spcPts val="70"/>
              </a:spcAft>
              <a:buNone/>
              <a:defRPr sz="6000" b="1" kern="1200">
                <a:solidFill>
                  <a:srgbClr val="03A78D"/>
                </a:solidFill>
                <a:latin typeface="Arial" panose="020B0604020202020204" pitchFamily="34" charset="0"/>
                <a:ea typeface="+mj-ea"/>
                <a:cs typeface="Arial" panose="020B0604020202020204" pitchFamily="34" charset="0"/>
              </a:defRPr>
            </a:lvl1pPr>
          </a:lstStyle>
          <a:p>
            <a:r>
              <a:rPr lang="nl-NL" sz="4400" dirty="0"/>
              <a:t>Verloop opleiding niveau 4 IT</a:t>
            </a:r>
            <a:br>
              <a:rPr lang="nl-NL" sz="4400" dirty="0"/>
            </a:br>
            <a:r>
              <a:rPr lang="nl-NL" sz="4400" dirty="0"/>
              <a:t>jaar 3</a:t>
            </a:r>
          </a:p>
        </p:txBody>
      </p:sp>
    </p:spTree>
    <p:extLst>
      <p:ext uri="{BB962C8B-B14F-4D97-AF65-F5344CB8AC3E}">
        <p14:creationId xmlns:p14="http://schemas.microsoft.com/office/powerpoint/2010/main" val="3604035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ver ons – We-Pair">
            <a:extLst>
              <a:ext uri="{FF2B5EF4-FFF2-40B4-BE49-F238E27FC236}">
                <a16:creationId xmlns:a16="http://schemas.microsoft.com/office/drawing/2014/main" id="{E695F96C-DA39-6594-96E4-15F0B38D93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223772" y="3429000"/>
            <a:ext cx="2618232" cy="261281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 name="Titel 2">
            <a:extLst>
              <a:ext uri="{FF2B5EF4-FFF2-40B4-BE49-F238E27FC236}">
                <a16:creationId xmlns:a16="http://schemas.microsoft.com/office/drawing/2014/main" id="{3B4C0F5A-F600-1F0B-2844-66AB87B06663}"/>
              </a:ext>
            </a:extLst>
          </p:cNvPr>
          <p:cNvSpPr>
            <a:spLocks noGrp="1"/>
          </p:cNvSpPr>
          <p:nvPr>
            <p:ph type="title"/>
          </p:nvPr>
        </p:nvSpPr>
        <p:spPr/>
        <p:txBody>
          <a:bodyPr/>
          <a:lstStyle/>
          <a:p>
            <a:r>
              <a:rPr lang="en-US" u="sng" dirty="0"/>
              <a:t>S</a:t>
            </a:r>
            <a:r>
              <a:rPr lang="en-US" dirty="0"/>
              <a:t>tudie </a:t>
            </a:r>
            <a:r>
              <a:rPr lang="en-US" u="sng" dirty="0" err="1"/>
              <a:t>L</a:t>
            </a:r>
            <a:r>
              <a:rPr lang="en-US" dirty="0" err="1"/>
              <a:t>oopbaan</a:t>
            </a:r>
            <a:r>
              <a:rPr lang="en-US" dirty="0"/>
              <a:t> </a:t>
            </a:r>
            <a:r>
              <a:rPr lang="en-US" u="sng" dirty="0" err="1"/>
              <a:t>B</a:t>
            </a:r>
            <a:r>
              <a:rPr lang="en-US" dirty="0" err="1"/>
              <a:t>egeleiders</a:t>
            </a:r>
            <a:r>
              <a:rPr lang="en-US" dirty="0"/>
              <a:t> IT N4</a:t>
            </a:r>
            <a:endParaRPr lang="nl-NL" dirty="0"/>
          </a:p>
        </p:txBody>
      </p:sp>
      <p:sp>
        <p:nvSpPr>
          <p:cNvPr id="4" name="Tijdelijke aanduiding voor inhoud 3">
            <a:extLst>
              <a:ext uri="{FF2B5EF4-FFF2-40B4-BE49-F238E27FC236}">
                <a16:creationId xmlns:a16="http://schemas.microsoft.com/office/drawing/2014/main" id="{78598C2C-D948-067A-9F44-2DF3C2DA77E8}"/>
              </a:ext>
            </a:extLst>
          </p:cNvPr>
          <p:cNvSpPr>
            <a:spLocks noGrp="1"/>
          </p:cNvSpPr>
          <p:nvPr>
            <p:ph sz="half" idx="1"/>
          </p:nvPr>
        </p:nvSpPr>
        <p:spPr>
          <a:xfrm>
            <a:off x="890016" y="2024400"/>
            <a:ext cx="5181600" cy="4351338"/>
          </a:xfrm>
        </p:spPr>
        <p:txBody>
          <a:bodyPr/>
          <a:lstStyle/>
          <a:p>
            <a:pPr marL="0" indent="0">
              <a:buNone/>
            </a:pPr>
            <a:r>
              <a:rPr lang="en-US" dirty="0"/>
              <a:t>LPTBO25B1</a:t>
            </a:r>
          </a:p>
          <a:p>
            <a:pPr>
              <a:buFont typeface="Wingdings" panose="05000000000000000000" pitchFamily="2" charset="2"/>
              <a:buChar char="Ø"/>
            </a:pPr>
            <a:r>
              <a:rPr lang="en-US" dirty="0"/>
              <a:t>Arjan Rutten</a:t>
            </a:r>
            <a:br>
              <a:rPr lang="en-US" dirty="0"/>
            </a:br>
            <a:r>
              <a:rPr lang="en-US" dirty="0"/>
              <a:t>arutten@davinci.nl</a:t>
            </a:r>
            <a:endParaRPr lang="nl-NL" dirty="0"/>
          </a:p>
        </p:txBody>
      </p:sp>
      <p:sp>
        <p:nvSpPr>
          <p:cNvPr id="7" name="Tijdelijke aanduiding voor inhoud 3">
            <a:extLst>
              <a:ext uri="{FF2B5EF4-FFF2-40B4-BE49-F238E27FC236}">
                <a16:creationId xmlns:a16="http://schemas.microsoft.com/office/drawing/2014/main" id="{78598C2C-D948-067A-9F44-2DF3C2DA77E8}"/>
              </a:ext>
            </a:extLst>
          </p:cNvPr>
          <p:cNvSpPr txBox="1">
            <a:spLocks/>
          </p:cNvSpPr>
          <p:nvPr/>
        </p:nvSpPr>
        <p:spPr>
          <a:xfrm>
            <a:off x="6405372" y="202440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LPTBO25B2</a:t>
            </a:r>
          </a:p>
          <a:p>
            <a:pPr>
              <a:buFont typeface="Wingdings" panose="05000000000000000000" pitchFamily="2" charset="2"/>
              <a:buChar char="Ø"/>
            </a:pPr>
            <a:r>
              <a:rPr lang="en-US" dirty="0"/>
              <a:t>Stephan Kusters</a:t>
            </a:r>
            <a:br>
              <a:rPr lang="en-US" dirty="0"/>
            </a:br>
            <a:r>
              <a:rPr lang="en-US" dirty="0"/>
              <a:t>skusters@davinci.nl</a:t>
            </a:r>
          </a:p>
          <a:p>
            <a:endParaRPr lang="nl-NL" dirty="0"/>
          </a:p>
        </p:txBody>
      </p:sp>
      <p:pic>
        <p:nvPicPr>
          <p:cNvPr id="3074" name="16014FC8-2F1B-499E-883D-C8991431C53A" descr="IMG_1383.jpg">
            <a:extLst>
              <a:ext uri="{FF2B5EF4-FFF2-40B4-BE49-F238E27FC236}">
                <a16:creationId xmlns:a16="http://schemas.microsoft.com/office/drawing/2014/main" id="{F8DACCAA-D59D-D9AE-FC9F-45E5BA64CF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728460" y="3429000"/>
            <a:ext cx="2612814" cy="2612814"/>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210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D9E51-E675-3031-D5E9-FBA3B67D052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193C6BF1-CF2E-43D6-FD75-1F463E97740D}"/>
              </a:ext>
            </a:extLst>
          </p:cNvPr>
          <p:cNvSpPr>
            <a:spLocks noGrp="1"/>
          </p:cNvSpPr>
          <p:nvPr>
            <p:ph type="title"/>
          </p:nvPr>
        </p:nvSpPr>
        <p:spPr/>
        <p:txBody>
          <a:bodyPr/>
          <a:lstStyle/>
          <a:p>
            <a:r>
              <a:rPr lang="en-US" u="sng" dirty="0"/>
              <a:t>S</a:t>
            </a:r>
            <a:r>
              <a:rPr lang="en-US" dirty="0"/>
              <a:t>tudie </a:t>
            </a:r>
            <a:r>
              <a:rPr lang="en-US" u="sng" dirty="0" err="1"/>
              <a:t>L</a:t>
            </a:r>
            <a:r>
              <a:rPr lang="en-US" dirty="0" err="1"/>
              <a:t>oopbaan</a:t>
            </a:r>
            <a:r>
              <a:rPr lang="en-US" dirty="0"/>
              <a:t> </a:t>
            </a:r>
            <a:r>
              <a:rPr lang="en-US" u="sng" dirty="0" err="1"/>
              <a:t>B</a:t>
            </a:r>
            <a:r>
              <a:rPr lang="en-US" dirty="0" err="1"/>
              <a:t>egeleiders</a:t>
            </a:r>
            <a:r>
              <a:rPr lang="en-US" dirty="0"/>
              <a:t> IT N4</a:t>
            </a:r>
            <a:endParaRPr lang="nl-NL" dirty="0"/>
          </a:p>
        </p:txBody>
      </p:sp>
      <p:sp>
        <p:nvSpPr>
          <p:cNvPr id="5" name="Tijdelijke aanduiding voor inhoud 4">
            <a:extLst>
              <a:ext uri="{FF2B5EF4-FFF2-40B4-BE49-F238E27FC236}">
                <a16:creationId xmlns:a16="http://schemas.microsoft.com/office/drawing/2014/main" id="{C6CDAFE2-6845-F8BC-2BAD-6C88EA6CF01C}"/>
              </a:ext>
            </a:extLst>
          </p:cNvPr>
          <p:cNvSpPr>
            <a:spLocks noGrp="1"/>
          </p:cNvSpPr>
          <p:nvPr>
            <p:ph sz="half" idx="2"/>
          </p:nvPr>
        </p:nvSpPr>
        <p:spPr>
          <a:xfrm>
            <a:off x="838200" y="1969536"/>
            <a:ext cx="5699760" cy="4351338"/>
          </a:xfrm>
        </p:spPr>
        <p:txBody>
          <a:bodyPr/>
          <a:lstStyle/>
          <a:p>
            <a:pPr marL="0" indent="0">
              <a:buNone/>
            </a:pPr>
            <a:r>
              <a:rPr lang="en-US" dirty="0"/>
              <a:t>LPTBO25B3</a:t>
            </a:r>
          </a:p>
          <a:p>
            <a:pPr>
              <a:buFont typeface="Wingdings" panose="05000000000000000000" pitchFamily="2" charset="2"/>
              <a:buChar char="Ø"/>
            </a:pPr>
            <a:r>
              <a:rPr lang="en-US" dirty="0"/>
              <a:t>Robert Bezemer</a:t>
            </a:r>
            <a:br>
              <a:rPr lang="en-US" dirty="0"/>
            </a:br>
            <a:r>
              <a:rPr lang="en-US" dirty="0"/>
              <a:t>rbezemer@davinci.nl</a:t>
            </a:r>
          </a:p>
          <a:p>
            <a:pPr marL="0" indent="0">
              <a:buNone/>
            </a:pPr>
            <a:endParaRPr lang="nl-NL" dirty="0"/>
          </a:p>
        </p:txBody>
      </p:sp>
      <p:pic>
        <p:nvPicPr>
          <p:cNvPr id="6" name="Afbeelding 5">
            <a:extLst>
              <a:ext uri="{FF2B5EF4-FFF2-40B4-BE49-F238E27FC236}">
                <a16:creationId xmlns:a16="http://schemas.microsoft.com/office/drawing/2014/main" id="{C845BFF4-ADE2-335A-7BE8-C20816D63912}"/>
              </a:ext>
            </a:extLst>
          </p:cNvPr>
          <p:cNvPicPr>
            <a:picLocks noChangeAspect="1"/>
          </p:cNvPicPr>
          <p:nvPr/>
        </p:nvPicPr>
        <p:blipFill rotWithShape="1">
          <a:blip r:embed="rId2"/>
          <a:srcRect/>
          <a:stretch/>
        </p:blipFill>
        <p:spPr>
          <a:xfrm>
            <a:off x="1187349" y="3338391"/>
            <a:ext cx="2880055" cy="2880055"/>
          </a:xfrm>
          <a:prstGeom prst="rect">
            <a:avLst/>
          </a:prstGeom>
          <a:scene3d>
            <a:camera prst="orthographicFront"/>
            <a:lightRig rig="threePt" dir="t"/>
          </a:scene3d>
          <a:sp3d>
            <a:bevelT/>
          </a:sp3d>
        </p:spPr>
      </p:pic>
    </p:spTree>
    <p:extLst>
      <p:ext uri="{BB962C8B-B14F-4D97-AF65-F5344CB8AC3E}">
        <p14:creationId xmlns:p14="http://schemas.microsoft.com/office/powerpoint/2010/main" val="611164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FA49AF-10CC-8B42-977D-69584379DE41}"/>
              </a:ext>
            </a:extLst>
          </p:cNvPr>
          <p:cNvSpPr>
            <a:spLocks noGrp="1"/>
          </p:cNvSpPr>
          <p:nvPr>
            <p:ph type="ctrTitle"/>
          </p:nvPr>
        </p:nvSpPr>
        <p:spPr>
          <a:xfrm>
            <a:off x="374704" y="216853"/>
            <a:ext cx="9144000" cy="2556671"/>
          </a:xfrm>
        </p:spPr>
        <p:txBody>
          <a:bodyPr>
            <a:normAutofit/>
          </a:bodyPr>
          <a:lstStyle/>
          <a:p>
            <a:r>
              <a:rPr lang="nl-NL" dirty="0">
                <a:latin typeface="Arial"/>
                <a:cs typeface="Arial"/>
              </a:rPr>
              <a:t>Infoavond </a:t>
            </a:r>
            <a:br>
              <a:rPr lang="nl-NL" dirty="0">
                <a:latin typeface="Arial"/>
                <a:cs typeface="Arial"/>
              </a:rPr>
            </a:br>
            <a:r>
              <a:rPr lang="nl-NL" dirty="0">
                <a:latin typeface="Arial"/>
                <a:cs typeface="Arial"/>
              </a:rPr>
              <a:t>nieuwe studenten</a:t>
            </a:r>
            <a:br>
              <a:rPr lang="nl-NL" dirty="0"/>
            </a:br>
            <a:r>
              <a:rPr lang="nl-NL" sz="4000" dirty="0">
                <a:latin typeface="Arial"/>
                <a:cs typeface="Arial"/>
              </a:rPr>
              <a:t>23 juni 2025</a:t>
            </a:r>
            <a:endParaRPr lang="nl-NL" dirty="0">
              <a:latin typeface="Arial"/>
              <a:cs typeface="Arial"/>
            </a:endParaRPr>
          </a:p>
        </p:txBody>
      </p:sp>
      <p:sp>
        <p:nvSpPr>
          <p:cNvPr id="4" name="Rechthoek 3">
            <a:extLst>
              <a:ext uri="{FF2B5EF4-FFF2-40B4-BE49-F238E27FC236}">
                <a16:creationId xmlns:a16="http://schemas.microsoft.com/office/drawing/2014/main" id="{EFF22E32-853B-7460-0AC8-23749B484EC1}"/>
              </a:ext>
            </a:extLst>
          </p:cNvPr>
          <p:cNvSpPr/>
          <p:nvPr/>
        </p:nvSpPr>
        <p:spPr>
          <a:xfrm>
            <a:off x="2505205" y="5073041"/>
            <a:ext cx="3269294" cy="5761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34987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303B4-0BDD-A88F-E55C-49C6365365FF}"/>
            </a:ext>
          </a:extLst>
        </p:cNvPr>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F2196300-3639-F280-FD1B-D295CEB57A34}"/>
              </a:ext>
            </a:extLst>
          </p:cNvPr>
          <p:cNvGraphicFramePr/>
          <p:nvPr/>
        </p:nvGraphicFramePr>
        <p:xfrm>
          <a:off x="626302" y="1444996"/>
          <a:ext cx="7740864" cy="5295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tel 1">
            <a:extLst>
              <a:ext uri="{FF2B5EF4-FFF2-40B4-BE49-F238E27FC236}">
                <a16:creationId xmlns:a16="http://schemas.microsoft.com/office/drawing/2014/main" id="{93A451ED-9103-D4CF-13D9-7B8C1049EC2B}"/>
              </a:ext>
            </a:extLst>
          </p:cNvPr>
          <p:cNvSpPr txBox="1">
            <a:spLocks/>
          </p:cNvSpPr>
          <p:nvPr/>
        </p:nvSpPr>
        <p:spPr>
          <a:xfrm>
            <a:off x="525049" y="0"/>
            <a:ext cx="10515600" cy="724204"/>
          </a:xfrm>
          <a:prstGeom prst="rect">
            <a:avLst/>
          </a:prstGeom>
        </p:spPr>
        <p:txBody>
          <a:bodyPr vert="horz" lIns="91440" tIns="45720" rIns="91440" bIns="45720" rtlCol="0" anchor="t">
            <a:noAutofit/>
          </a:bodyPr>
          <a:lstStyle>
            <a:lvl1pPr algn="l" defTabSz="914400" rtl="0" eaLnBrk="1" latinLnBrk="0" hangingPunct="1">
              <a:lnSpc>
                <a:spcPts val="6000"/>
              </a:lnSpc>
              <a:spcBef>
                <a:spcPts val="70"/>
              </a:spcBef>
              <a:spcAft>
                <a:spcPts val="70"/>
              </a:spcAft>
              <a:buNone/>
              <a:defRPr sz="6000" b="1" kern="1200">
                <a:solidFill>
                  <a:srgbClr val="03A78D"/>
                </a:solidFill>
                <a:latin typeface="Arial" panose="020B0604020202020204" pitchFamily="34" charset="0"/>
                <a:ea typeface="+mj-ea"/>
                <a:cs typeface="Arial" panose="020B0604020202020204" pitchFamily="34" charset="0"/>
              </a:defRPr>
            </a:lvl1pPr>
          </a:lstStyle>
          <a:p>
            <a:r>
              <a:rPr lang="nl-NL" sz="4400">
                <a:latin typeface="Arial"/>
                <a:cs typeface="Arial"/>
              </a:rPr>
              <a:t>Verloop opleiding niveau 4 SD</a:t>
            </a:r>
            <a:br>
              <a:rPr lang="nl-NL" sz="4400"/>
            </a:br>
            <a:r>
              <a:rPr lang="nl-NL" sz="4400">
                <a:latin typeface="Arial"/>
                <a:cs typeface="Arial"/>
              </a:rPr>
              <a:t>jaar 1</a:t>
            </a:r>
          </a:p>
        </p:txBody>
      </p:sp>
    </p:spTree>
    <p:extLst>
      <p:ext uri="{BB962C8B-B14F-4D97-AF65-F5344CB8AC3E}">
        <p14:creationId xmlns:p14="http://schemas.microsoft.com/office/powerpoint/2010/main" val="1574812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C2EF6-2DC1-73C7-579B-EE38DD9E360E}"/>
            </a:ext>
          </a:extLst>
        </p:cNvPr>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E5675206-A426-826E-08E0-B41720059B0D}"/>
              </a:ext>
            </a:extLst>
          </p:cNvPr>
          <p:cNvGraphicFramePr/>
          <p:nvPr/>
        </p:nvGraphicFramePr>
        <p:xfrm>
          <a:off x="626302" y="1444996"/>
          <a:ext cx="7740864" cy="5295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tel 1">
            <a:extLst>
              <a:ext uri="{FF2B5EF4-FFF2-40B4-BE49-F238E27FC236}">
                <a16:creationId xmlns:a16="http://schemas.microsoft.com/office/drawing/2014/main" id="{DF75EF55-8402-D6A1-04A9-B6CAD9CDB616}"/>
              </a:ext>
            </a:extLst>
          </p:cNvPr>
          <p:cNvSpPr txBox="1">
            <a:spLocks/>
          </p:cNvSpPr>
          <p:nvPr/>
        </p:nvSpPr>
        <p:spPr>
          <a:xfrm>
            <a:off x="525049" y="0"/>
            <a:ext cx="10515600" cy="724204"/>
          </a:xfrm>
          <a:prstGeom prst="rect">
            <a:avLst/>
          </a:prstGeom>
        </p:spPr>
        <p:txBody>
          <a:bodyPr vert="horz" lIns="91440" tIns="45720" rIns="91440" bIns="45720" rtlCol="0" anchor="t">
            <a:noAutofit/>
          </a:bodyPr>
          <a:lstStyle>
            <a:lvl1pPr algn="l" defTabSz="914400" rtl="0" eaLnBrk="1" latinLnBrk="0" hangingPunct="1">
              <a:lnSpc>
                <a:spcPts val="6000"/>
              </a:lnSpc>
              <a:spcBef>
                <a:spcPts val="70"/>
              </a:spcBef>
              <a:spcAft>
                <a:spcPts val="70"/>
              </a:spcAft>
              <a:buNone/>
              <a:defRPr sz="6000" b="1" kern="1200">
                <a:solidFill>
                  <a:srgbClr val="03A78D"/>
                </a:solidFill>
                <a:latin typeface="Arial" panose="020B0604020202020204" pitchFamily="34" charset="0"/>
                <a:ea typeface="+mj-ea"/>
                <a:cs typeface="Arial" panose="020B0604020202020204" pitchFamily="34" charset="0"/>
              </a:defRPr>
            </a:lvl1pPr>
          </a:lstStyle>
          <a:p>
            <a:r>
              <a:rPr lang="nl-NL" sz="4400">
                <a:latin typeface="Arial"/>
                <a:cs typeface="Arial"/>
              </a:rPr>
              <a:t>Verloop opleiding niveau 4 SD</a:t>
            </a:r>
            <a:br>
              <a:rPr lang="nl-NL" sz="4400"/>
            </a:br>
            <a:r>
              <a:rPr lang="nl-NL" sz="4400">
                <a:latin typeface="Arial"/>
                <a:cs typeface="Arial"/>
              </a:rPr>
              <a:t>jaar 2</a:t>
            </a:r>
          </a:p>
        </p:txBody>
      </p:sp>
    </p:spTree>
    <p:extLst>
      <p:ext uri="{BB962C8B-B14F-4D97-AF65-F5344CB8AC3E}">
        <p14:creationId xmlns:p14="http://schemas.microsoft.com/office/powerpoint/2010/main" val="886962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C3B75-5FD2-CC68-39CE-594F598B4F2F}"/>
            </a:ext>
          </a:extLst>
        </p:cNvPr>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8AE98D7E-5578-B778-0EA8-57DDFCECA237}"/>
              </a:ext>
            </a:extLst>
          </p:cNvPr>
          <p:cNvGraphicFramePr/>
          <p:nvPr>
            <p:extLst>
              <p:ext uri="{D42A27DB-BD31-4B8C-83A1-F6EECF244321}">
                <p14:modId xmlns:p14="http://schemas.microsoft.com/office/powerpoint/2010/main" val="78798679"/>
              </p:ext>
            </p:extLst>
          </p:nvPr>
        </p:nvGraphicFramePr>
        <p:xfrm>
          <a:off x="626302" y="1444996"/>
          <a:ext cx="7740864" cy="5295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tel 1">
            <a:extLst>
              <a:ext uri="{FF2B5EF4-FFF2-40B4-BE49-F238E27FC236}">
                <a16:creationId xmlns:a16="http://schemas.microsoft.com/office/drawing/2014/main" id="{014C530E-1112-03DE-0725-47D8DE46C712}"/>
              </a:ext>
            </a:extLst>
          </p:cNvPr>
          <p:cNvSpPr txBox="1">
            <a:spLocks/>
          </p:cNvSpPr>
          <p:nvPr/>
        </p:nvSpPr>
        <p:spPr>
          <a:xfrm>
            <a:off x="525049" y="0"/>
            <a:ext cx="10515600" cy="724204"/>
          </a:xfrm>
          <a:prstGeom prst="rect">
            <a:avLst/>
          </a:prstGeom>
        </p:spPr>
        <p:txBody>
          <a:bodyPr vert="horz" lIns="91440" tIns="45720" rIns="91440" bIns="45720" rtlCol="0" anchor="t">
            <a:noAutofit/>
          </a:bodyPr>
          <a:lstStyle>
            <a:lvl1pPr algn="l" defTabSz="914400" rtl="0" eaLnBrk="1" latinLnBrk="0" hangingPunct="1">
              <a:lnSpc>
                <a:spcPts val="6000"/>
              </a:lnSpc>
              <a:spcBef>
                <a:spcPts val="70"/>
              </a:spcBef>
              <a:spcAft>
                <a:spcPts val="70"/>
              </a:spcAft>
              <a:buNone/>
              <a:defRPr sz="6000" b="1" kern="1200">
                <a:solidFill>
                  <a:srgbClr val="03A78D"/>
                </a:solidFill>
                <a:latin typeface="Arial" panose="020B0604020202020204" pitchFamily="34" charset="0"/>
                <a:ea typeface="+mj-ea"/>
                <a:cs typeface="Arial" panose="020B0604020202020204" pitchFamily="34" charset="0"/>
              </a:defRPr>
            </a:lvl1pPr>
          </a:lstStyle>
          <a:p>
            <a:r>
              <a:rPr lang="nl-NL" sz="4400">
                <a:latin typeface="Arial"/>
                <a:cs typeface="Arial"/>
              </a:rPr>
              <a:t>Verloop opleiding niveau 4 SD</a:t>
            </a:r>
            <a:br>
              <a:rPr lang="nl-NL" sz="4400"/>
            </a:br>
            <a:r>
              <a:rPr lang="nl-NL" sz="4400">
                <a:latin typeface="Arial"/>
                <a:cs typeface="Arial"/>
              </a:rPr>
              <a:t>jaar 3</a:t>
            </a:r>
          </a:p>
        </p:txBody>
      </p:sp>
    </p:spTree>
    <p:extLst>
      <p:ext uri="{BB962C8B-B14F-4D97-AF65-F5344CB8AC3E}">
        <p14:creationId xmlns:p14="http://schemas.microsoft.com/office/powerpoint/2010/main" val="2263197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3168E-B6C0-5D20-5CEA-DBFE192864BA}"/>
            </a:ext>
          </a:extLst>
        </p:cNvPr>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13AD5D70-D16C-8AE5-FC91-39E5F2965DFA}"/>
              </a:ext>
            </a:extLst>
          </p:cNvPr>
          <p:cNvGraphicFramePr/>
          <p:nvPr>
            <p:extLst>
              <p:ext uri="{D42A27DB-BD31-4B8C-83A1-F6EECF244321}">
                <p14:modId xmlns:p14="http://schemas.microsoft.com/office/powerpoint/2010/main" val="2788088839"/>
              </p:ext>
            </p:extLst>
          </p:nvPr>
        </p:nvGraphicFramePr>
        <p:xfrm>
          <a:off x="626302" y="1444996"/>
          <a:ext cx="7740864" cy="5295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tel 1">
            <a:extLst>
              <a:ext uri="{FF2B5EF4-FFF2-40B4-BE49-F238E27FC236}">
                <a16:creationId xmlns:a16="http://schemas.microsoft.com/office/drawing/2014/main" id="{C77D9B04-A374-7069-BB3B-C07D363382EC}"/>
              </a:ext>
            </a:extLst>
          </p:cNvPr>
          <p:cNvSpPr txBox="1">
            <a:spLocks/>
          </p:cNvSpPr>
          <p:nvPr/>
        </p:nvSpPr>
        <p:spPr>
          <a:xfrm>
            <a:off x="525049" y="0"/>
            <a:ext cx="10515600" cy="724204"/>
          </a:xfrm>
          <a:prstGeom prst="rect">
            <a:avLst/>
          </a:prstGeom>
        </p:spPr>
        <p:txBody>
          <a:bodyPr vert="horz" lIns="91440" tIns="45720" rIns="91440" bIns="45720" rtlCol="0" anchor="t">
            <a:noAutofit/>
          </a:bodyPr>
          <a:lstStyle>
            <a:lvl1pPr algn="l" defTabSz="914400" rtl="0" eaLnBrk="1" latinLnBrk="0" hangingPunct="1">
              <a:lnSpc>
                <a:spcPts val="6000"/>
              </a:lnSpc>
              <a:spcBef>
                <a:spcPts val="70"/>
              </a:spcBef>
              <a:spcAft>
                <a:spcPts val="70"/>
              </a:spcAft>
              <a:buNone/>
              <a:defRPr sz="6000" b="1" kern="1200">
                <a:solidFill>
                  <a:srgbClr val="03A78D"/>
                </a:solidFill>
                <a:latin typeface="Arial" panose="020B0604020202020204" pitchFamily="34" charset="0"/>
                <a:ea typeface="+mj-ea"/>
                <a:cs typeface="Arial" panose="020B0604020202020204" pitchFamily="34" charset="0"/>
              </a:defRPr>
            </a:lvl1pPr>
          </a:lstStyle>
          <a:p>
            <a:r>
              <a:rPr lang="nl-NL" sz="4400">
                <a:latin typeface="Arial"/>
                <a:cs typeface="Arial"/>
              </a:rPr>
              <a:t>Verloop opleiding niveau 4 SD</a:t>
            </a:r>
            <a:br>
              <a:rPr lang="nl-NL" sz="4400"/>
            </a:br>
            <a:r>
              <a:rPr lang="nl-NL" sz="4400">
                <a:latin typeface="Arial"/>
                <a:cs typeface="Arial"/>
              </a:rPr>
              <a:t>jaar 4</a:t>
            </a:r>
          </a:p>
        </p:txBody>
      </p:sp>
    </p:spTree>
    <p:extLst>
      <p:ext uri="{BB962C8B-B14F-4D97-AF65-F5344CB8AC3E}">
        <p14:creationId xmlns:p14="http://schemas.microsoft.com/office/powerpoint/2010/main" val="1736257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8C464-D3C1-4E19-2751-1765BEBE1FE5}"/>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F48F2C88-7D7B-6E70-7BF0-811E3EF1D3BD}"/>
              </a:ext>
            </a:extLst>
          </p:cNvPr>
          <p:cNvPicPr>
            <a:picLocks noChangeAspect="1" noChangeArrowheads="1"/>
          </p:cNvPicPr>
          <p:nvPr/>
        </p:nvPicPr>
        <p:blipFill rotWithShape="1">
          <a:blip r:embed="rId2"/>
          <a:srcRect l="7305" t="26853" r="18225" b="17411"/>
          <a:stretch>
            <a:fillRect/>
          </a:stretch>
        </p:blipFill>
        <p:spPr bwMode="auto">
          <a:xfrm>
            <a:off x="1223772" y="3429000"/>
            <a:ext cx="2618232" cy="261281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 name="Titel 2">
            <a:extLst>
              <a:ext uri="{FF2B5EF4-FFF2-40B4-BE49-F238E27FC236}">
                <a16:creationId xmlns:a16="http://schemas.microsoft.com/office/drawing/2014/main" id="{B2B703B9-E020-FD73-617D-6CEAC402FD11}"/>
              </a:ext>
            </a:extLst>
          </p:cNvPr>
          <p:cNvSpPr>
            <a:spLocks noGrp="1"/>
          </p:cNvSpPr>
          <p:nvPr>
            <p:ph type="title"/>
          </p:nvPr>
        </p:nvSpPr>
        <p:spPr/>
        <p:txBody>
          <a:bodyPr/>
          <a:lstStyle/>
          <a:p>
            <a:r>
              <a:rPr lang="en-US" u="sng" dirty="0"/>
              <a:t>S</a:t>
            </a:r>
            <a:r>
              <a:rPr lang="en-US" dirty="0"/>
              <a:t>tudie </a:t>
            </a:r>
            <a:r>
              <a:rPr lang="en-US" u="sng" dirty="0" err="1"/>
              <a:t>L</a:t>
            </a:r>
            <a:r>
              <a:rPr lang="en-US" dirty="0" err="1"/>
              <a:t>oopbaan</a:t>
            </a:r>
            <a:r>
              <a:rPr lang="en-US" dirty="0"/>
              <a:t> </a:t>
            </a:r>
            <a:r>
              <a:rPr lang="en-US" u="sng" dirty="0" err="1"/>
              <a:t>B</a:t>
            </a:r>
            <a:r>
              <a:rPr lang="en-US" dirty="0" err="1"/>
              <a:t>egeleiders</a:t>
            </a:r>
            <a:r>
              <a:rPr lang="en-US" dirty="0"/>
              <a:t> SD</a:t>
            </a:r>
            <a:endParaRPr lang="nl-NL" dirty="0"/>
          </a:p>
        </p:txBody>
      </p:sp>
      <p:sp>
        <p:nvSpPr>
          <p:cNvPr id="4" name="Tijdelijke aanduiding voor inhoud 3">
            <a:extLst>
              <a:ext uri="{FF2B5EF4-FFF2-40B4-BE49-F238E27FC236}">
                <a16:creationId xmlns:a16="http://schemas.microsoft.com/office/drawing/2014/main" id="{1BF0490B-2EC2-2511-C9BA-22E152CCD694}"/>
              </a:ext>
            </a:extLst>
          </p:cNvPr>
          <p:cNvSpPr>
            <a:spLocks noGrp="1"/>
          </p:cNvSpPr>
          <p:nvPr>
            <p:ph sz="half" idx="1"/>
          </p:nvPr>
        </p:nvSpPr>
        <p:spPr>
          <a:xfrm>
            <a:off x="890016" y="2024400"/>
            <a:ext cx="5181600" cy="4351338"/>
          </a:xfrm>
        </p:spPr>
        <p:txBody>
          <a:bodyPr lIns="91440" tIns="45720" rIns="91440" bIns="45720" anchor="t"/>
          <a:lstStyle/>
          <a:p>
            <a:pPr marL="0" indent="0">
              <a:buNone/>
            </a:pPr>
            <a:r>
              <a:rPr lang="en-US" dirty="0">
                <a:latin typeface="Arial"/>
                <a:cs typeface="Arial"/>
              </a:rPr>
              <a:t>LPIAO25A1</a:t>
            </a:r>
            <a:endParaRPr lang="en-US" dirty="0"/>
          </a:p>
          <a:p>
            <a:pPr>
              <a:buFont typeface="Wingdings" panose="05000000000000000000" pitchFamily="2" charset="2"/>
              <a:buChar char="Ø"/>
            </a:pPr>
            <a:r>
              <a:rPr lang="en-US">
                <a:latin typeface="Arial"/>
                <a:cs typeface="Arial"/>
              </a:rPr>
              <a:t>Bas Buijs</a:t>
            </a:r>
            <a:br>
              <a:rPr lang="en-US"/>
            </a:br>
            <a:r>
              <a:rPr lang="en-US">
                <a:latin typeface="Arial"/>
                <a:cs typeface="Arial"/>
              </a:rPr>
              <a:t>bbuijs@</a:t>
            </a:r>
            <a:r>
              <a:rPr lang="en-US" dirty="0">
                <a:latin typeface="Arial"/>
                <a:cs typeface="Arial"/>
              </a:rPr>
              <a:t>davinci.nl</a:t>
            </a:r>
            <a:endParaRPr lang="nl-NL" dirty="0">
              <a:latin typeface="Arial"/>
              <a:cs typeface="Arial"/>
            </a:endParaRPr>
          </a:p>
        </p:txBody>
      </p:sp>
      <p:sp>
        <p:nvSpPr>
          <p:cNvPr id="7" name="Tijdelijke aanduiding voor inhoud 3">
            <a:extLst>
              <a:ext uri="{FF2B5EF4-FFF2-40B4-BE49-F238E27FC236}">
                <a16:creationId xmlns:a16="http://schemas.microsoft.com/office/drawing/2014/main" id="{078A60F8-4BD6-61C0-70D3-1B5C3CCC5048}"/>
              </a:ext>
            </a:extLst>
          </p:cNvPr>
          <p:cNvSpPr txBox="1">
            <a:spLocks/>
          </p:cNvSpPr>
          <p:nvPr/>
        </p:nvSpPr>
        <p:spPr>
          <a:xfrm>
            <a:off x="6405372" y="2024400"/>
            <a:ext cx="5181600"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Arial"/>
                <a:cs typeface="Arial"/>
              </a:rPr>
              <a:t>LPIAO25A2</a:t>
            </a:r>
            <a:endParaRPr lang="en-US" dirty="0"/>
          </a:p>
          <a:p>
            <a:pPr>
              <a:buFont typeface="Wingdings" panose="05000000000000000000" pitchFamily="2" charset="2"/>
              <a:buChar char="Ø"/>
            </a:pPr>
            <a:r>
              <a:rPr lang="en-US" dirty="0">
                <a:latin typeface="Arial"/>
                <a:cs typeface="Arial"/>
              </a:rPr>
              <a:t>Christiaan </a:t>
            </a:r>
            <a:r>
              <a:rPr lang="en-US" dirty="0" err="1">
                <a:latin typeface="Arial"/>
                <a:cs typeface="Arial"/>
              </a:rPr>
              <a:t>Reubsaet</a:t>
            </a:r>
            <a:br>
              <a:rPr lang="en-US" dirty="0">
                <a:latin typeface="Arial"/>
                <a:cs typeface="Arial"/>
              </a:rPr>
            </a:br>
            <a:r>
              <a:rPr lang="en-US" dirty="0">
                <a:latin typeface="Arial"/>
                <a:cs typeface="Arial"/>
              </a:rPr>
              <a:t>creubsaet@davinci.nl</a:t>
            </a:r>
          </a:p>
          <a:p>
            <a:endParaRPr lang="nl-NL" dirty="0"/>
          </a:p>
        </p:txBody>
      </p:sp>
      <p:pic>
        <p:nvPicPr>
          <p:cNvPr id="3074" name="16014FC8-2F1B-499E-883D-C8991431C53A">
            <a:extLst>
              <a:ext uri="{FF2B5EF4-FFF2-40B4-BE49-F238E27FC236}">
                <a16:creationId xmlns:a16="http://schemas.microsoft.com/office/drawing/2014/main" id="{E4B779AF-9E86-E15D-6E81-D29EB8B9D23D}"/>
              </a:ext>
            </a:extLst>
          </p:cNvPr>
          <p:cNvPicPr>
            <a:picLocks noChangeAspect="1" noChangeArrowheads="1"/>
          </p:cNvPicPr>
          <p:nvPr/>
        </p:nvPicPr>
        <p:blipFill>
          <a:blip r:embed="rId3"/>
          <a:srcRect l="2941" r="2941"/>
          <a:stretch/>
        </p:blipFill>
        <p:spPr bwMode="auto">
          <a:xfrm>
            <a:off x="6728460" y="3429000"/>
            <a:ext cx="2612814" cy="2612814"/>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person smiling for a picture&#10;&#10;AI-generated content may be incorrect.">
            <a:extLst>
              <a:ext uri="{FF2B5EF4-FFF2-40B4-BE49-F238E27FC236}">
                <a16:creationId xmlns:a16="http://schemas.microsoft.com/office/drawing/2014/main" id="{23B591C2-57AD-1C74-9085-E060F83041E8}"/>
              </a:ext>
            </a:extLst>
          </p:cNvPr>
          <p:cNvPicPr>
            <a:picLocks noChangeAspect="1"/>
          </p:cNvPicPr>
          <p:nvPr/>
        </p:nvPicPr>
        <p:blipFill>
          <a:blip r:embed="rId4"/>
          <a:srcRect l="500" t="16208" r="-566" b="37712"/>
          <a:stretch>
            <a:fillRect/>
          </a:stretch>
        </p:blipFill>
        <p:spPr>
          <a:xfrm>
            <a:off x="6736516" y="3430710"/>
            <a:ext cx="2601683" cy="2662253"/>
          </a:xfrm>
          <a:prstGeom prst="rect">
            <a:avLst/>
          </a:prstGeom>
        </p:spPr>
      </p:pic>
    </p:spTree>
    <p:extLst>
      <p:ext uri="{BB962C8B-B14F-4D97-AF65-F5344CB8AC3E}">
        <p14:creationId xmlns:p14="http://schemas.microsoft.com/office/powerpoint/2010/main" val="2836089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chor="t">
            <a:normAutofit/>
          </a:bodyPr>
          <a:lstStyle/>
          <a:p>
            <a:r>
              <a:rPr lang="nl-NL" dirty="0"/>
              <a:t>Begeleiding &amp; Zorg</a:t>
            </a:r>
            <a:endParaRPr lang="en-US" dirty="0"/>
          </a:p>
        </p:txBody>
      </p:sp>
      <p:graphicFrame>
        <p:nvGraphicFramePr>
          <p:cNvPr id="78" name="Tijdelijke aanduiding voor inhoud 77">
            <a:extLst>
              <a:ext uri="{FF2B5EF4-FFF2-40B4-BE49-F238E27FC236}">
                <a16:creationId xmlns:a16="http://schemas.microsoft.com/office/drawing/2014/main" id="{23CC7C21-7810-28DB-3C30-671065A2F12E}"/>
              </a:ext>
            </a:extLst>
          </p:cNvPr>
          <p:cNvGraphicFramePr>
            <a:graphicFrameLocks noGrp="1"/>
          </p:cNvGraphicFramePr>
          <p:nvPr>
            <p:ph sz="half" idx="4294967295"/>
            <p:extLst>
              <p:ext uri="{D42A27DB-BD31-4B8C-83A1-F6EECF244321}">
                <p14:modId xmlns:p14="http://schemas.microsoft.com/office/powerpoint/2010/main" val="2778585796"/>
              </p:ext>
            </p:extLst>
          </p:nvPr>
        </p:nvGraphicFramePr>
        <p:xfrm>
          <a:off x="6314477" y="1534050"/>
          <a:ext cx="5792108" cy="4942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7" name="Groep 76">
            <a:extLst>
              <a:ext uri="{FF2B5EF4-FFF2-40B4-BE49-F238E27FC236}">
                <a16:creationId xmlns:a16="http://schemas.microsoft.com/office/drawing/2014/main" id="{396759CB-87AF-23D2-E6BD-C241B2E84D2F}"/>
              </a:ext>
            </a:extLst>
          </p:cNvPr>
          <p:cNvGrpSpPr/>
          <p:nvPr/>
        </p:nvGrpSpPr>
        <p:grpSpPr>
          <a:xfrm>
            <a:off x="838200" y="1444996"/>
            <a:ext cx="4913336" cy="5237068"/>
            <a:chOff x="862730" y="1082894"/>
            <a:chExt cx="4913336" cy="5237068"/>
          </a:xfrm>
          <a:blipFill>
            <a:blip r:embed="rId7"/>
            <a:stretch>
              <a:fillRect/>
            </a:stretch>
          </a:blipFill>
        </p:grpSpPr>
        <p:grpSp>
          <p:nvGrpSpPr>
            <p:cNvPr id="22" name="Groep 21">
              <a:extLst>
                <a:ext uri="{FF2B5EF4-FFF2-40B4-BE49-F238E27FC236}">
                  <a16:creationId xmlns:a16="http://schemas.microsoft.com/office/drawing/2014/main" id="{89711A4A-F3D1-16BA-6C8B-367664786046}"/>
                </a:ext>
              </a:extLst>
            </p:cNvPr>
            <p:cNvGrpSpPr/>
            <p:nvPr/>
          </p:nvGrpSpPr>
          <p:grpSpPr>
            <a:xfrm>
              <a:off x="1081279" y="1444996"/>
              <a:ext cx="4467753" cy="4874966"/>
              <a:chOff x="1081279" y="1444996"/>
              <a:chExt cx="4467753" cy="4874966"/>
            </a:xfrm>
            <a:grpFill/>
          </p:grpSpPr>
          <p:sp>
            <p:nvSpPr>
              <p:cNvPr id="2" name="Ovaal 1">
                <a:extLst>
                  <a:ext uri="{FF2B5EF4-FFF2-40B4-BE49-F238E27FC236}">
                    <a16:creationId xmlns:a16="http://schemas.microsoft.com/office/drawing/2014/main" id="{78C07BB7-7C13-8762-A444-BDDF8F00A870}"/>
                  </a:ext>
                </a:extLst>
              </p:cNvPr>
              <p:cNvSpPr/>
              <p:nvPr/>
            </p:nvSpPr>
            <p:spPr>
              <a:xfrm>
                <a:off x="1089764" y="1444996"/>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Ovaal 3">
                <a:extLst>
                  <a:ext uri="{FF2B5EF4-FFF2-40B4-BE49-F238E27FC236}">
                    <a16:creationId xmlns:a16="http://schemas.microsoft.com/office/drawing/2014/main" id="{0A544724-7876-2FA5-1522-88EFADF6A2E2}"/>
                  </a:ext>
                </a:extLst>
              </p:cNvPr>
              <p:cNvSpPr/>
              <p:nvPr/>
            </p:nvSpPr>
            <p:spPr>
              <a:xfrm>
                <a:off x="2196096" y="1946571"/>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al 4">
                <a:extLst>
                  <a:ext uri="{FF2B5EF4-FFF2-40B4-BE49-F238E27FC236}">
                    <a16:creationId xmlns:a16="http://schemas.microsoft.com/office/drawing/2014/main" id="{3A57658B-28F1-67D6-5BAC-7472EEE474CC}"/>
                  </a:ext>
                </a:extLst>
              </p:cNvPr>
              <p:cNvSpPr/>
              <p:nvPr/>
            </p:nvSpPr>
            <p:spPr>
              <a:xfrm>
                <a:off x="1089764" y="2525638"/>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1BE4114C-17F8-6B91-D974-0BD70A304AA9}"/>
                  </a:ext>
                </a:extLst>
              </p:cNvPr>
              <p:cNvSpPr/>
              <p:nvPr/>
            </p:nvSpPr>
            <p:spPr>
              <a:xfrm>
                <a:off x="2196096" y="3034168"/>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E34863CC-03BD-33A9-7738-F477D2157477}"/>
                  </a:ext>
                </a:extLst>
              </p:cNvPr>
              <p:cNvSpPr/>
              <p:nvPr/>
            </p:nvSpPr>
            <p:spPr>
              <a:xfrm>
                <a:off x="1089764" y="3707061"/>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ED846A46-4322-348F-3793-A2B2E72D7D4F}"/>
                  </a:ext>
                </a:extLst>
              </p:cNvPr>
              <p:cNvSpPr/>
              <p:nvPr/>
            </p:nvSpPr>
            <p:spPr>
              <a:xfrm>
                <a:off x="2204581" y="4212113"/>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0AB92788-4247-3222-7A14-A24BA62FE49A}"/>
                  </a:ext>
                </a:extLst>
              </p:cNvPr>
              <p:cNvSpPr/>
              <p:nvPr/>
            </p:nvSpPr>
            <p:spPr>
              <a:xfrm>
                <a:off x="1081279" y="4888484"/>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8A7014F0-63D2-AA62-E717-4D5EC8536461}"/>
                  </a:ext>
                </a:extLst>
              </p:cNvPr>
              <p:cNvSpPr/>
              <p:nvPr/>
            </p:nvSpPr>
            <p:spPr>
              <a:xfrm>
                <a:off x="2204581" y="5309857"/>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AE40652B-0595-977D-8296-C67BE8D416F5}"/>
                  </a:ext>
                </a:extLst>
              </p:cNvPr>
              <p:cNvSpPr/>
              <p:nvPr/>
            </p:nvSpPr>
            <p:spPr>
              <a:xfrm>
                <a:off x="3319398" y="1444996"/>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2F3407A4-D2DD-C114-85E6-162EDE7E521E}"/>
                  </a:ext>
                </a:extLst>
              </p:cNvPr>
              <p:cNvSpPr/>
              <p:nvPr/>
            </p:nvSpPr>
            <p:spPr>
              <a:xfrm>
                <a:off x="4425730" y="1946571"/>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CE61A250-AED6-C4A0-E5BB-9940771577B1}"/>
                  </a:ext>
                </a:extLst>
              </p:cNvPr>
              <p:cNvSpPr/>
              <p:nvPr/>
            </p:nvSpPr>
            <p:spPr>
              <a:xfrm>
                <a:off x="3319398" y="2525638"/>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C1F6FCAD-FD4C-ADC6-3C13-5BDFC68E776D}"/>
                  </a:ext>
                </a:extLst>
              </p:cNvPr>
              <p:cNvSpPr/>
              <p:nvPr/>
            </p:nvSpPr>
            <p:spPr>
              <a:xfrm>
                <a:off x="4425730" y="3034168"/>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E8A16781-0D3A-B656-7864-53A7D5219668}"/>
                  </a:ext>
                </a:extLst>
              </p:cNvPr>
              <p:cNvSpPr/>
              <p:nvPr/>
            </p:nvSpPr>
            <p:spPr>
              <a:xfrm>
                <a:off x="3319398" y="3707061"/>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AB63F3FD-69C3-3288-37B0-87E07D97097E}"/>
                  </a:ext>
                </a:extLst>
              </p:cNvPr>
              <p:cNvSpPr/>
              <p:nvPr/>
            </p:nvSpPr>
            <p:spPr>
              <a:xfrm>
                <a:off x="4434215" y="4212113"/>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7721AB96-7D6F-7CE0-4E3B-33F176722BA6}"/>
                  </a:ext>
                </a:extLst>
              </p:cNvPr>
              <p:cNvSpPr/>
              <p:nvPr/>
            </p:nvSpPr>
            <p:spPr>
              <a:xfrm>
                <a:off x="3310913" y="4888484"/>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F7C86F4B-0D54-5492-38DF-5AF68F93328C}"/>
                  </a:ext>
                </a:extLst>
              </p:cNvPr>
              <p:cNvSpPr/>
              <p:nvPr/>
            </p:nvSpPr>
            <p:spPr>
              <a:xfrm>
                <a:off x="4434215" y="5309857"/>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76" name="Groep 75">
              <a:extLst>
                <a:ext uri="{FF2B5EF4-FFF2-40B4-BE49-F238E27FC236}">
                  <a16:creationId xmlns:a16="http://schemas.microsoft.com/office/drawing/2014/main" id="{EB1ABD89-4987-185A-AE9B-E3A7E143895A}"/>
                </a:ext>
              </a:extLst>
            </p:cNvPr>
            <p:cNvGrpSpPr/>
            <p:nvPr/>
          </p:nvGrpSpPr>
          <p:grpSpPr>
            <a:xfrm>
              <a:off x="862730" y="1082894"/>
              <a:ext cx="4913336" cy="5173349"/>
              <a:chOff x="838200" y="1269578"/>
              <a:chExt cx="4913336" cy="5173349"/>
            </a:xfrm>
            <a:grpFill/>
          </p:grpSpPr>
          <p:grpSp>
            <p:nvGrpSpPr>
              <p:cNvPr id="25" name="Groep 24">
                <a:extLst>
                  <a:ext uri="{FF2B5EF4-FFF2-40B4-BE49-F238E27FC236}">
                    <a16:creationId xmlns:a16="http://schemas.microsoft.com/office/drawing/2014/main" id="{87547FC7-9608-E19F-22F8-4E65B4EDB04E}"/>
                  </a:ext>
                </a:extLst>
              </p:cNvPr>
              <p:cNvGrpSpPr/>
              <p:nvPr/>
            </p:nvGrpSpPr>
            <p:grpSpPr>
              <a:xfrm>
                <a:off x="1283783" y="1269578"/>
                <a:ext cx="4467753" cy="4874966"/>
                <a:chOff x="1081279" y="1444996"/>
                <a:chExt cx="4467753" cy="4874966"/>
              </a:xfrm>
              <a:grpFill/>
            </p:grpSpPr>
            <p:sp>
              <p:nvSpPr>
                <p:cNvPr id="26" name="Ovaal 25">
                  <a:extLst>
                    <a:ext uri="{FF2B5EF4-FFF2-40B4-BE49-F238E27FC236}">
                      <a16:creationId xmlns:a16="http://schemas.microsoft.com/office/drawing/2014/main" id="{40B1CE22-DBCD-22EB-124B-E2FAFE237A11}"/>
                    </a:ext>
                  </a:extLst>
                </p:cNvPr>
                <p:cNvSpPr/>
                <p:nvPr/>
              </p:nvSpPr>
              <p:spPr>
                <a:xfrm>
                  <a:off x="1089764" y="1444996"/>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al 26">
                  <a:extLst>
                    <a:ext uri="{FF2B5EF4-FFF2-40B4-BE49-F238E27FC236}">
                      <a16:creationId xmlns:a16="http://schemas.microsoft.com/office/drawing/2014/main" id="{FB027D32-85C4-E1C5-4E95-87786AB55410}"/>
                    </a:ext>
                  </a:extLst>
                </p:cNvPr>
                <p:cNvSpPr/>
                <p:nvPr/>
              </p:nvSpPr>
              <p:spPr>
                <a:xfrm>
                  <a:off x="2196096" y="1946571"/>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al 27">
                  <a:extLst>
                    <a:ext uri="{FF2B5EF4-FFF2-40B4-BE49-F238E27FC236}">
                      <a16:creationId xmlns:a16="http://schemas.microsoft.com/office/drawing/2014/main" id="{692316A8-0ABF-1E80-952E-4C88390B3ED0}"/>
                    </a:ext>
                  </a:extLst>
                </p:cNvPr>
                <p:cNvSpPr/>
                <p:nvPr/>
              </p:nvSpPr>
              <p:spPr>
                <a:xfrm>
                  <a:off x="1089764" y="2525638"/>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al 28">
                  <a:extLst>
                    <a:ext uri="{FF2B5EF4-FFF2-40B4-BE49-F238E27FC236}">
                      <a16:creationId xmlns:a16="http://schemas.microsoft.com/office/drawing/2014/main" id="{8C186DA3-1537-31A4-081B-7C34A142017C}"/>
                    </a:ext>
                  </a:extLst>
                </p:cNvPr>
                <p:cNvSpPr/>
                <p:nvPr/>
              </p:nvSpPr>
              <p:spPr>
                <a:xfrm>
                  <a:off x="2196096" y="3034168"/>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al 29">
                  <a:extLst>
                    <a:ext uri="{FF2B5EF4-FFF2-40B4-BE49-F238E27FC236}">
                      <a16:creationId xmlns:a16="http://schemas.microsoft.com/office/drawing/2014/main" id="{77B5DE86-3790-0838-3479-F14EA24EFA93}"/>
                    </a:ext>
                  </a:extLst>
                </p:cNvPr>
                <p:cNvSpPr/>
                <p:nvPr/>
              </p:nvSpPr>
              <p:spPr>
                <a:xfrm>
                  <a:off x="1089764" y="3707061"/>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al 30">
                  <a:extLst>
                    <a:ext uri="{FF2B5EF4-FFF2-40B4-BE49-F238E27FC236}">
                      <a16:creationId xmlns:a16="http://schemas.microsoft.com/office/drawing/2014/main" id="{3D58F2D1-5BA8-F27B-D851-8DCB551FEC86}"/>
                    </a:ext>
                  </a:extLst>
                </p:cNvPr>
                <p:cNvSpPr/>
                <p:nvPr/>
              </p:nvSpPr>
              <p:spPr>
                <a:xfrm>
                  <a:off x="2204581" y="4212113"/>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al 31">
                  <a:extLst>
                    <a:ext uri="{FF2B5EF4-FFF2-40B4-BE49-F238E27FC236}">
                      <a16:creationId xmlns:a16="http://schemas.microsoft.com/office/drawing/2014/main" id="{B39BF95B-7B4B-B391-C519-E57D802D3358}"/>
                    </a:ext>
                  </a:extLst>
                </p:cNvPr>
                <p:cNvSpPr/>
                <p:nvPr/>
              </p:nvSpPr>
              <p:spPr>
                <a:xfrm>
                  <a:off x="1081279" y="4888484"/>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al 32">
                  <a:extLst>
                    <a:ext uri="{FF2B5EF4-FFF2-40B4-BE49-F238E27FC236}">
                      <a16:creationId xmlns:a16="http://schemas.microsoft.com/office/drawing/2014/main" id="{0B7509EC-0DCC-3F6A-585A-D991E5DB1062}"/>
                    </a:ext>
                  </a:extLst>
                </p:cNvPr>
                <p:cNvSpPr/>
                <p:nvPr/>
              </p:nvSpPr>
              <p:spPr>
                <a:xfrm>
                  <a:off x="2204581" y="5309857"/>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al 33">
                  <a:extLst>
                    <a:ext uri="{FF2B5EF4-FFF2-40B4-BE49-F238E27FC236}">
                      <a16:creationId xmlns:a16="http://schemas.microsoft.com/office/drawing/2014/main" id="{8B33DEC3-E280-9C6E-48CD-95C9DB5F4AC9}"/>
                    </a:ext>
                  </a:extLst>
                </p:cNvPr>
                <p:cNvSpPr/>
                <p:nvPr/>
              </p:nvSpPr>
              <p:spPr>
                <a:xfrm>
                  <a:off x="3319398" y="1444996"/>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al 34">
                  <a:extLst>
                    <a:ext uri="{FF2B5EF4-FFF2-40B4-BE49-F238E27FC236}">
                      <a16:creationId xmlns:a16="http://schemas.microsoft.com/office/drawing/2014/main" id="{425BEAE8-DFBD-6E81-BAD0-72FA22ECCC16}"/>
                    </a:ext>
                  </a:extLst>
                </p:cNvPr>
                <p:cNvSpPr/>
                <p:nvPr/>
              </p:nvSpPr>
              <p:spPr>
                <a:xfrm>
                  <a:off x="4425730" y="1946571"/>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al 35">
                  <a:extLst>
                    <a:ext uri="{FF2B5EF4-FFF2-40B4-BE49-F238E27FC236}">
                      <a16:creationId xmlns:a16="http://schemas.microsoft.com/office/drawing/2014/main" id="{D39B0D36-A239-BCF5-CF64-80BB1F74EB92}"/>
                    </a:ext>
                  </a:extLst>
                </p:cNvPr>
                <p:cNvSpPr/>
                <p:nvPr/>
              </p:nvSpPr>
              <p:spPr>
                <a:xfrm>
                  <a:off x="3319398" y="2525638"/>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al 36">
                  <a:extLst>
                    <a:ext uri="{FF2B5EF4-FFF2-40B4-BE49-F238E27FC236}">
                      <a16:creationId xmlns:a16="http://schemas.microsoft.com/office/drawing/2014/main" id="{5E67B52C-922C-F709-D9E7-1172E8CA9351}"/>
                    </a:ext>
                  </a:extLst>
                </p:cNvPr>
                <p:cNvSpPr/>
                <p:nvPr/>
              </p:nvSpPr>
              <p:spPr>
                <a:xfrm>
                  <a:off x="4425730" y="3034168"/>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al 37">
                  <a:extLst>
                    <a:ext uri="{FF2B5EF4-FFF2-40B4-BE49-F238E27FC236}">
                      <a16:creationId xmlns:a16="http://schemas.microsoft.com/office/drawing/2014/main" id="{6FA1D04C-B8D9-B4AA-E43D-0334655B7B9C}"/>
                    </a:ext>
                  </a:extLst>
                </p:cNvPr>
                <p:cNvSpPr/>
                <p:nvPr/>
              </p:nvSpPr>
              <p:spPr>
                <a:xfrm>
                  <a:off x="3319398" y="3707061"/>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al 38">
                  <a:extLst>
                    <a:ext uri="{FF2B5EF4-FFF2-40B4-BE49-F238E27FC236}">
                      <a16:creationId xmlns:a16="http://schemas.microsoft.com/office/drawing/2014/main" id="{820AC19A-608D-7789-E5BF-26893B5F22F9}"/>
                    </a:ext>
                  </a:extLst>
                </p:cNvPr>
                <p:cNvSpPr/>
                <p:nvPr/>
              </p:nvSpPr>
              <p:spPr>
                <a:xfrm>
                  <a:off x="4434215" y="4212113"/>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al 39">
                  <a:extLst>
                    <a:ext uri="{FF2B5EF4-FFF2-40B4-BE49-F238E27FC236}">
                      <a16:creationId xmlns:a16="http://schemas.microsoft.com/office/drawing/2014/main" id="{67785410-C718-ABF7-6FE0-229E76EDA780}"/>
                    </a:ext>
                  </a:extLst>
                </p:cNvPr>
                <p:cNvSpPr/>
                <p:nvPr/>
              </p:nvSpPr>
              <p:spPr>
                <a:xfrm>
                  <a:off x="3310913" y="4888484"/>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Ovaal 40">
                  <a:extLst>
                    <a:ext uri="{FF2B5EF4-FFF2-40B4-BE49-F238E27FC236}">
                      <a16:creationId xmlns:a16="http://schemas.microsoft.com/office/drawing/2014/main" id="{1F706964-E8E2-D2B9-67A8-B99DD9B649FA}"/>
                    </a:ext>
                  </a:extLst>
                </p:cNvPr>
                <p:cNvSpPr/>
                <p:nvPr/>
              </p:nvSpPr>
              <p:spPr>
                <a:xfrm>
                  <a:off x="4434215" y="5309857"/>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42" name="Groep 41">
                <a:extLst>
                  <a:ext uri="{FF2B5EF4-FFF2-40B4-BE49-F238E27FC236}">
                    <a16:creationId xmlns:a16="http://schemas.microsoft.com/office/drawing/2014/main" id="{095395B9-1DA0-E711-1CC1-E513DA83A957}"/>
                  </a:ext>
                </a:extLst>
              </p:cNvPr>
              <p:cNvGrpSpPr/>
              <p:nvPr/>
            </p:nvGrpSpPr>
            <p:grpSpPr>
              <a:xfrm>
                <a:off x="1175224" y="1512817"/>
                <a:ext cx="4467753" cy="4874966"/>
                <a:chOff x="1081279" y="1444996"/>
                <a:chExt cx="4467753" cy="4874966"/>
              </a:xfrm>
              <a:grpFill/>
            </p:grpSpPr>
            <p:sp>
              <p:nvSpPr>
                <p:cNvPr id="43" name="Ovaal 42">
                  <a:extLst>
                    <a:ext uri="{FF2B5EF4-FFF2-40B4-BE49-F238E27FC236}">
                      <a16:creationId xmlns:a16="http://schemas.microsoft.com/office/drawing/2014/main" id="{AEBD84E8-318C-1B9B-11E9-C0543FA5FB57}"/>
                    </a:ext>
                  </a:extLst>
                </p:cNvPr>
                <p:cNvSpPr/>
                <p:nvPr/>
              </p:nvSpPr>
              <p:spPr>
                <a:xfrm>
                  <a:off x="1089764" y="1444996"/>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al 43">
                  <a:extLst>
                    <a:ext uri="{FF2B5EF4-FFF2-40B4-BE49-F238E27FC236}">
                      <a16:creationId xmlns:a16="http://schemas.microsoft.com/office/drawing/2014/main" id="{23E46C2D-534B-5D4B-F4AD-5B54ECE83E61}"/>
                    </a:ext>
                  </a:extLst>
                </p:cNvPr>
                <p:cNvSpPr/>
                <p:nvPr/>
              </p:nvSpPr>
              <p:spPr>
                <a:xfrm>
                  <a:off x="2196096" y="1946571"/>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al 44">
                  <a:extLst>
                    <a:ext uri="{FF2B5EF4-FFF2-40B4-BE49-F238E27FC236}">
                      <a16:creationId xmlns:a16="http://schemas.microsoft.com/office/drawing/2014/main" id="{EF6FACED-63EE-5B5A-3E93-221C205EE159}"/>
                    </a:ext>
                  </a:extLst>
                </p:cNvPr>
                <p:cNvSpPr/>
                <p:nvPr/>
              </p:nvSpPr>
              <p:spPr>
                <a:xfrm>
                  <a:off x="1089764" y="2525638"/>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al 45">
                  <a:extLst>
                    <a:ext uri="{FF2B5EF4-FFF2-40B4-BE49-F238E27FC236}">
                      <a16:creationId xmlns:a16="http://schemas.microsoft.com/office/drawing/2014/main" id="{5C981A3B-CC17-AFE4-45A7-4A1663F06CDC}"/>
                    </a:ext>
                  </a:extLst>
                </p:cNvPr>
                <p:cNvSpPr/>
                <p:nvPr/>
              </p:nvSpPr>
              <p:spPr>
                <a:xfrm>
                  <a:off x="2196096" y="3034168"/>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Ovaal 46">
                  <a:extLst>
                    <a:ext uri="{FF2B5EF4-FFF2-40B4-BE49-F238E27FC236}">
                      <a16:creationId xmlns:a16="http://schemas.microsoft.com/office/drawing/2014/main" id="{70A90438-34ED-4579-6B0E-68DD45D99C7F}"/>
                    </a:ext>
                  </a:extLst>
                </p:cNvPr>
                <p:cNvSpPr/>
                <p:nvPr/>
              </p:nvSpPr>
              <p:spPr>
                <a:xfrm>
                  <a:off x="1089764" y="3707061"/>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Ovaal 47">
                  <a:extLst>
                    <a:ext uri="{FF2B5EF4-FFF2-40B4-BE49-F238E27FC236}">
                      <a16:creationId xmlns:a16="http://schemas.microsoft.com/office/drawing/2014/main" id="{4B8CC612-C06B-8401-E99A-4F401AC72112}"/>
                    </a:ext>
                  </a:extLst>
                </p:cNvPr>
                <p:cNvSpPr/>
                <p:nvPr/>
              </p:nvSpPr>
              <p:spPr>
                <a:xfrm>
                  <a:off x="2204581" y="4212113"/>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Ovaal 48">
                  <a:extLst>
                    <a:ext uri="{FF2B5EF4-FFF2-40B4-BE49-F238E27FC236}">
                      <a16:creationId xmlns:a16="http://schemas.microsoft.com/office/drawing/2014/main" id="{F309AC42-1147-7106-0354-F30F34C0D4FA}"/>
                    </a:ext>
                  </a:extLst>
                </p:cNvPr>
                <p:cNvSpPr/>
                <p:nvPr/>
              </p:nvSpPr>
              <p:spPr>
                <a:xfrm>
                  <a:off x="1081279" y="4888484"/>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Ovaal 49">
                  <a:extLst>
                    <a:ext uri="{FF2B5EF4-FFF2-40B4-BE49-F238E27FC236}">
                      <a16:creationId xmlns:a16="http://schemas.microsoft.com/office/drawing/2014/main" id="{C6488510-72E5-23CC-D862-CC4CF4B6FAA4}"/>
                    </a:ext>
                  </a:extLst>
                </p:cNvPr>
                <p:cNvSpPr/>
                <p:nvPr/>
              </p:nvSpPr>
              <p:spPr>
                <a:xfrm>
                  <a:off x="2204581" y="5309857"/>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al 50">
                  <a:extLst>
                    <a:ext uri="{FF2B5EF4-FFF2-40B4-BE49-F238E27FC236}">
                      <a16:creationId xmlns:a16="http://schemas.microsoft.com/office/drawing/2014/main" id="{9B3CC20A-A42D-EB7E-5A57-F45E3D578EF4}"/>
                    </a:ext>
                  </a:extLst>
                </p:cNvPr>
                <p:cNvSpPr/>
                <p:nvPr/>
              </p:nvSpPr>
              <p:spPr>
                <a:xfrm>
                  <a:off x="3319398" y="1444996"/>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al 51">
                  <a:extLst>
                    <a:ext uri="{FF2B5EF4-FFF2-40B4-BE49-F238E27FC236}">
                      <a16:creationId xmlns:a16="http://schemas.microsoft.com/office/drawing/2014/main" id="{4D0805C3-C505-95A6-B71F-2767E013BC1F}"/>
                    </a:ext>
                  </a:extLst>
                </p:cNvPr>
                <p:cNvSpPr/>
                <p:nvPr/>
              </p:nvSpPr>
              <p:spPr>
                <a:xfrm>
                  <a:off x="4425730" y="1946571"/>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al 52">
                  <a:extLst>
                    <a:ext uri="{FF2B5EF4-FFF2-40B4-BE49-F238E27FC236}">
                      <a16:creationId xmlns:a16="http://schemas.microsoft.com/office/drawing/2014/main" id="{58D1BD17-736C-7827-585C-D0F6370D9D8F}"/>
                    </a:ext>
                  </a:extLst>
                </p:cNvPr>
                <p:cNvSpPr/>
                <p:nvPr/>
              </p:nvSpPr>
              <p:spPr>
                <a:xfrm>
                  <a:off x="3319398" y="2525638"/>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Ovaal 53">
                  <a:extLst>
                    <a:ext uri="{FF2B5EF4-FFF2-40B4-BE49-F238E27FC236}">
                      <a16:creationId xmlns:a16="http://schemas.microsoft.com/office/drawing/2014/main" id="{358141A4-BC21-412D-1A29-7F855787654E}"/>
                    </a:ext>
                  </a:extLst>
                </p:cNvPr>
                <p:cNvSpPr/>
                <p:nvPr/>
              </p:nvSpPr>
              <p:spPr>
                <a:xfrm>
                  <a:off x="4425730" y="3034168"/>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Ovaal 54">
                  <a:extLst>
                    <a:ext uri="{FF2B5EF4-FFF2-40B4-BE49-F238E27FC236}">
                      <a16:creationId xmlns:a16="http://schemas.microsoft.com/office/drawing/2014/main" id="{31D213A0-BDF6-9229-6F65-344BEA44093C}"/>
                    </a:ext>
                  </a:extLst>
                </p:cNvPr>
                <p:cNvSpPr/>
                <p:nvPr/>
              </p:nvSpPr>
              <p:spPr>
                <a:xfrm>
                  <a:off x="3319398" y="3707061"/>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Ovaal 55">
                  <a:extLst>
                    <a:ext uri="{FF2B5EF4-FFF2-40B4-BE49-F238E27FC236}">
                      <a16:creationId xmlns:a16="http://schemas.microsoft.com/office/drawing/2014/main" id="{40F7084A-2B5C-9663-1B1A-FFCC4243F7A1}"/>
                    </a:ext>
                  </a:extLst>
                </p:cNvPr>
                <p:cNvSpPr/>
                <p:nvPr/>
              </p:nvSpPr>
              <p:spPr>
                <a:xfrm>
                  <a:off x="4434215" y="4212113"/>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Ovaal 56">
                  <a:extLst>
                    <a:ext uri="{FF2B5EF4-FFF2-40B4-BE49-F238E27FC236}">
                      <a16:creationId xmlns:a16="http://schemas.microsoft.com/office/drawing/2014/main" id="{A6096E34-FDF9-1124-79FE-83BD71CFAF6E}"/>
                    </a:ext>
                  </a:extLst>
                </p:cNvPr>
                <p:cNvSpPr/>
                <p:nvPr/>
              </p:nvSpPr>
              <p:spPr>
                <a:xfrm>
                  <a:off x="3310913" y="4888484"/>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Ovaal 57">
                  <a:extLst>
                    <a:ext uri="{FF2B5EF4-FFF2-40B4-BE49-F238E27FC236}">
                      <a16:creationId xmlns:a16="http://schemas.microsoft.com/office/drawing/2014/main" id="{0BCE334A-F627-5006-E320-5D22201157BE}"/>
                    </a:ext>
                  </a:extLst>
                </p:cNvPr>
                <p:cNvSpPr/>
                <p:nvPr/>
              </p:nvSpPr>
              <p:spPr>
                <a:xfrm>
                  <a:off x="4434215" y="5309857"/>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59" name="Groep 58">
                <a:extLst>
                  <a:ext uri="{FF2B5EF4-FFF2-40B4-BE49-F238E27FC236}">
                    <a16:creationId xmlns:a16="http://schemas.microsoft.com/office/drawing/2014/main" id="{C4E7B431-4AE8-CE77-9061-38E0F7315327}"/>
                  </a:ext>
                </a:extLst>
              </p:cNvPr>
              <p:cNvGrpSpPr/>
              <p:nvPr/>
            </p:nvGrpSpPr>
            <p:grpSpPr>
              <a:xfrm>
                <a:off x="838200" y="1567961"/>
                <a:ext cx="4467753" cy="4874966"/>
                <a:chOff x="1081279" y="1444996"/>
                <a:chExt cx="4467753" cy="4874966"/>
              </a:xfrm>
              <a:grpFill/>
            </p:grpSpPr>
            <p:sp>
              <p:nvSpPr>
                <p:cNvPr id="60" name="Ovaal 59">
                  <a:extLst>
                    <a:ext uri="{FF2B5EF4-FFF2-40B4-BE49-F238E27FC236}">
                      <a16:creationId xmlns:a16="http://schemas.microsoft.com/office/drawing/2014/main" id="{B3F86C3A-2BC5-DB34-33FA-3305B4763DE6}"/>
                    </a:ext>
                  </a:extLst>
                </p:cNvPr>
                <p:cNvSpPr/>
                <p:nvPr/>
              </p:nvSpPr>
              <p:spPr>
                <a:xfrm>
                  <a:off x="1089764" y="1444996"/>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Ovaal 60">
                  <a:extLst>
                    <a:ext uri="{FF2B5EF4-FFF2-40B4-BE49-F238E27FC236}">
                      <a16:creationId xmlns:a16="http://schemas.microsoft.com/office/drawing/2014/main" id="{44879F00-6471-1967-8DEA-2A442F5D61C9}"/>
                    </a:ext>
                  </a:extLst>
                </p:cNvPr>
                <p:cNvSpPr/>
                <p:nvPr/>
              </p:nvSpPr>
              <p:spPr>
                <a:xfrm>
                  <a:off x="2196096" y="1946571"/>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2" name="Ovaal 61">
                  <a:extLst>
                    <a:ext uri="{FF2B5EF4-FFF2-40B4-BE49-F238E27FC236}">
                      <a16:creationId xmlns:a16="http://schemas.microsoft.com/office/drawing/2014/main" id="{6B871EE1-B6DC-3513-A909-8C6551F307CB}"/>
                    </a:ext>
                  </a:extLst>
                </p:cNvPr>
                <p:cNvSpPr/>
                <p:nvPr/>
              </p:nvSpPr>
              <p:spPr>
                <a:xfrm>
                  <a:off x="1089764" y="2525638"/>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Ovaal 62">
                  <a:extLst>
                    <a:ext uri="{FF2B5EF4-FFF2-40B4-BE49-F238E27FC236}">
                      <a16:creationId xmlns:a16="http://schemas.microsoft.com/office/drawing/2014/main" id="{71278133-4109-25D4-4E0E-2B99E5630B03}"/>
                    </a:ext>
                  </a:extLst>
                </p:cNvPr>
                <p:cNvSpPr/>
                <p:nvPr/>
              </p:nvSpPr>
              <p:spPr>
                <a:xfrm>
                  <a:off x="2196096" y="3034168"/>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Ovaal 63">
                  <a:extLst>
                    <a:ext uri="{FF2B5EF4-FFF2-40B4-BE49-F238E27FC236}">
                      <a16:creationId xmlns:a16="http://schemas.microsoft.com/office/drawing/2014/main" id="{7E8E56B6-9639-BFD8-A744-7038781F9024}"/>
                    </a:ext>
                  </a:extLst>
                </p:cNvPr>
                <p:cNvSpPr/>
                <p:nvPr/>
              </p:nvSpPr>
              <p:spPr>
                <a:xfrm>
                  <a:off x="1089764" y="3707061"/>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Ovaal 64">
                  <a:extLst>
                    <a:ext uri="{FF2B5EF4-FFF2-40B4-BE49-F238E27FC236}">
                      <a16:creationId xmlns:a16="http://schemas.microsoft.com/office/drawing/2014/main" id="{F987F0FE-EC4F-0407-5ABF-26E0A2CEFF53}"/>
                    </a:ext>
                  </a:extLst>
                </p:cNvPr>
                <p:cNvSpPr/>
                <p:nvPr/>
              </p:nvSpPr>
              <p:spPr>
                <a:xfrm>
                  <a:off x="2204581" y="4212113"/>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Ovaal 65">
                  <a:extLst>
                    <a:ext uri="{FF2B5EF4-FFF2-40B4-BE49-F238E27FC236}">
                      <a16:creationId xmlns:a16="http://schemas.microsoft.com/office/drawing/2014/main" id="{0F49BE8D-8C6A-20CB-EEFA-E1F6A17DD934}"/>
                    </a:ext>
                  </a:extLst>
                </p:cNvPr>
                <p:cNvSpPr/>
                <p:nvPr/>
              </p:nvSpPr>
              <p:spPr>
                <a:xfrm>
                  <a:off x="1081279" y="4888484"/>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7" name="Ovaal 66">
                  <a:extLst>
                    <a:ext uri="{FF2B5EF4-FFF2-40B4-BE49-F238E27FC236}">
                      <a16:creationId xmlns:a16="http://schemas.microsoft.com/office/drawing/2014/main" id="{B9AD115D-7EBB-064D-B935-B9B67148AD01}"/>
                    </a:ext>
                  </a:extLst>
                </p:cNvPr>
                <p:cNvSpPr/>
                <p:nvPr/>
              </p:nvSpPr>
              <p:spPr>
                <a:xfrm>
                  <a:off x="2204581" y="5309857"/>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8" name="Ovaal 67">
                  <a:extLst>
                    <a:ext uri="{FF2B5EF4-FFF2-40B4-BE49-F238E27FC236}">
                      <a16:creationId xmlns:a16="http://schemas.microsoft.com/office/drawing/2014/main" id="{13EFCA14-3619-8799-D375-3FAF71A4D25C}"/>
                    </a:ext>
                  </a:extLst>
                </p:cNvPr>
                <p:cNvSpPr/>
                <p:nvPr/>
              </p:nvSpPr>
              <p:spPr>
                <a:xfrm>
                  <a:off x="3319398" y="1444996"/>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9" name="Ovaal 68">
                  <a:extLst>
                    <a:ext uri="{FF2B5EF4-FFF2-40B4-BE49-F238E27FC236}">
                      <a16:creationId xmlns:a16="http://schemas.microsoft.com/office/drawing/2014/main" id="{0B8EA459-0A2B-CCD0-C430-0B4909E31C80}"/>
                    </a:ext>
                  </a:extLst>
                </p:cNvPr>
                <p:cNvSpPr/>
                <p:nvPr/>
              </p:nvSpPr>
              <p:spPr>
                <a:xfrm>
                  <a:off x="4425730" y="1946571"/>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Ovaal 69">
                  <a:extLst>
                    <a:ext uri="{FF2B5EF4-FFF2-40B4-BE49-F238E27FC236}">
                      <a16:creationId xmlns:a16="http://schemas.microsoft.com/office/drawing/2014/main" id="{73280C0C-D565-B879-157C-B1F4D07D832C}"/>
                    </a:ext>
                  </a:extLst>
                </p:cNvPr>
                <p:cNvSpPr/>
                <p:nvPr/>
              </p:nvSpPr>
              <p:spPr>
                <a:xfrm>
                  <a:off x="3319398" y="2525638"/>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1" name="Ovaal 70">
                  <a:extLst>
                    <a:ext uri="{FF2B5EF4-FFF2-40B4-BE49-F238E27FC236}">
                      <a16:creationId xmlns:a16="http://schemas.microsoft.com/office/drawing/2014/main" id="{F8815F45-DB9A-7DD9-5EC6-28D5A74FF091}"/>
                    </a:ext>
                  </a:extLst>
                </p:cNvPr>
                <p:cNvSpPr/>
                <p:nvPr/>
              </p:nvSpPr>
              <p:spPr>
                <a:xfrm>
                  <a:off x="4425730" y="3034168"/>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Ovaal 71">
                  <a:extLst>
                    <a:ext uri="{FF2B5EF4-FFF2-40B4-BE49-F238E27FC236}">
                      <a16:creationId xmlns:a16="http://schemas.microsoft.com/office/drawing/2014/main" id="{C2291D55-05A7-4E33-EECA-5D6EAD0DB505}"/>
                    </a:ext>
                  </a:extLst>
                </p:cNvPr>
                <p:cNvSpPr/>
                <p:nvPr/>
              </p:nvSpPr>
              <p:spPr>
                <a:xfrm>
                  <a:off x="3319398" y="3707061"/>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3" name="Ovaal 72">
                  <a:extLst>
                    <a:ext uri="{FF2B5EF4-FFF2-40B4-BE49-F238E27FC236}">
                      <a16:creationId xmlns:a16="http://schemas.microsoft.com/office/drawing/2014/main" id="{FA0E98EA-7581-340A-3887-67B0FA9C769D}"/>
                    </a:ext>
                  </a:extLst>
                </p:cNvPr>
                <p:cNvSpPr/>
                <p:nvPr/>
              </p:nvSpPr>
              <p:spPr>
                <a:xfrm>
                  <a:off x="4434215" y="4212113"/>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4" name="Ovaal 73">
                  <a:extLst>
                    <a:ext uri="{FF2B5EF4-FFF2-40B4-BE49-F238E27FC236}">
                      <a16:creationId xmlns:a16="http://schemas.microsoft.com/office/drawing/2014/main" id="{B33E13BE-40AB-BA6B-753E-E895F20A542D}"/>
                    </a:ext>
                  </a:extLst>
                </p:cNvPr>
                <p:cNvSpPr/>
                <p:nvPr/>
              </p:nvSpPr>
              <p:spPr>
                <a:xfrm>
                  <a:off x="3310913" y="4888484"/>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5" name="Ovaal 74">
                  <a:extLst>
                    <a:ext uri="{FF2B5EF4-FFF2-40B4-BE49-F238E27FC236}">
                      <a16:creationId xmlns:a16="http://schemas.microsoft.com/office/drawing/2014/main" id="{426EA1C3-390A-783C-27D4-EBC3B184F515}"/>
                    </a:ext>
                  </a:extLst>
                </p:cNvPr>
                <p:cNvSpPr/>
                <p:nvPr/>
              </p:nvSpPr>
              <p:spPr>
                <a:xfrm>
                  <a:off x="4434215" y="5309857"/>
                  <a:ext cx="1114817" cy="1010105"/>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grpSp>
    </p:spTree>
    <p:extLst>
      <p:ext uri="{BB962C8B-B14F-4D97-AF65-F5344CB8AC3E}">
        <p14:creationId xmlns:p14="http://schemas.microsoft.com/office/powerpoint/2010/main" val="42987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BINDEND STUDIEADVIES 1</a:t>
            </a:r>
            <a:r>
              <a:rPr lang="nl-NL" baseline="30000"/>
              <a:t>E</a:t>
            </a:r>
            <a:r>
              <a:rPr lang="nl-NL"/>
              <a:t> JAAR</a:t>
            </a:r>
          </a:p>
        </p:txBody>
      </p:sp>
      <p:sp>
        <p:nvSpPr>
          <p:cNvPr id="3" name="Tijdelijke aanduiding voor inhoud 2"/>
          <p:cNvSpPr>
            <a:spLocks noGrp="1"/>
          </p:cNvSpPr>
          <p:nvPr>
            <p:ph idx="1"/>
          </p:nvPr>
        </p:nvSpPr>
        <p:spPr/>
        <p:txBody>
          <a:bodyPr/>
          <a:lstStyle/>
          <a:p>
            <a:pPr marL="0" lvl="0" indent="0">
              <a:buNone/>
            </a:pPr>
            <a:r>
              <a:rPr lang="nl-NL" dirty="0"/>
              <a:t>Na de meivakantie/start blok 4 krijg je een bindend studieadvies </a:t>
            </a:r>
          </a:p>
          <a:p>
            <a:pPr marL="0" lvl="0" indent="0">
              <a:buNone/>
            </a:pPr>
            <a:endParaRPr lang="nl-NL" dirty="0"/>
          </a:p>
          <a:p>
            <a:pPr marL="0" lvl="0" indent="0">
              <a:buNone/>
            </a:pPr>
            <a:endParaRPr lang="nl-NL" dirty="0"/>
          </a:p>
          <a:p>
            <a:pPr marL="0" lvl="0" indent="0">
              <a:buNone/>
            </a:pPr>
            <a:endParaRPr lang="nl-NL" dirty="0"/>
          </a:p>
          <a:p>
            <a:pPr marL="0" lvl="0" indent="0">
              <a:buNone/>
            </a:pPr>
            <a:endParaRPr lang="nl-NL" dirty="0"/>
          </a:p>
          <a:p>
            <a:pPr marL="0" lvl="0" indent="0">
              <a:buNone/>
            </a:pPr>
            <a:endParaRPr lang="nl-NL" dirty="0"/>
          </a:p>
          <a:p>
            <a:pPr marL="0" lvl="0" indent="0">
              <a:buNone/>
            </a:pPr>
            <a:endParaRPr lang="nl-NL" dirty="0"/>
          </a:p>
          <a:p>
            <a:pPr marL="0" lvl="0" indent="0">
              <a:buNone/>
            </a:pPr>
            <a:br>
              <a:rPr lang="nl-NL" dirty="0"/>
            </a:br>
            <a:endParaRPr lang="nl-NL" dirty="0"/>
          </a:p>
          <a:p>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912605" y="3102383"/>
            <a:ext cx="4032448" cy="3024336"/>
          </a:xfrm>
          <a:prstGeom prst="rect">
            <a:avLst/>
          </a:prstGeom>
          <a:scene3d>
            <a:camera prst="orthographicFront"/>
            <a:lightRig rig="threePt" dir="t"/>
          </a:scene3d>
          <a:sp3d>
            <a:bevelT/>
          </a:sp3d>
        </p:spPr>
      </p:pic>
      <p:sp>
        <p:nvSpPr>
          <p:cNvPr id="5" name="Tekstvak 4"/>
          <p:cNvSpPr txBox="1"/>
          <p:nvPr/>
        </p:nvSpPr>
        <p:spPr>
          <a:xfrm>
            <a:off x="838200" y="3102383"/>
            <a:ext cx="2572893" cy="2308324"/>
          </a:xfrm>
          <a:prstGeom prst="rect">
            <a:avLst/>
          </a:prstGeom>
          <a:noFill/>
        </p:spPr>
        <p:txBody>
          <a:bodyPr wrap="square" rtlCol="0">
            <a:spAutoFit/>
          </a:bodyPr>
          <a:lstStyle/>
          <a:p>
            <a:r>
              <a:rPr lang="nl-NL" dirty="0"/>
              <a:t>Met een positief bindend studieadvies spreekt het opleidingsteam het vertrouwen uit dat je op de goede weg bent en dat het diploma haalbaar is.</a:t>
            </a:r>
          </a:p>
        </p:txBody>
      </p:sp>
      <p:sp>
        <p:nvSpPr>
          <p:cNvPr id="6" name="Tekstvak 5"/>
          <p:cNvSpPr txBox="1"/>
          <p:nvPr/>
        </p:nvSpPr>
        <p:spPr>
          <a:xfrm>
            <a:off x="8446565" y="2997887"/>
            <a:ext cx="2572893" cy="3139321"/>
          </a:xfrm>
          <a:prstGeom prst="rect">
            <a:avLst/>
          </a:prstGeom>
          <a:noFill/>
        </p:spPr>
        <p:txBody>
          <a:bodyPr wrap="square" rtlCol="0">
            <a:spAutoFit/>
          </a:bodyPr>
          <a:lstStyle/>
          <a:p>
            <a:r>
              <a:rPr lang="nl-NL" dirty="0"/>
              <a:t>Met een negatief bindend studieadvies spreekt het team uit dat het diploma in deze opleiding niet haalbaar is voor jou en dat je een andere opleiding moet gaan doen. </a:t>
            </a:r>
          </a:p>
          <a:p>
            <a:r>
              <a:rPr lang="nl-NL" dirty="0"/>
              <a:t>We begeleiden je naar een opleiding die beter bij je past.</a:t>
            </a:r>
          </a:p>
        </p:txBody>
      </p:sp>
    </p:spTree>
    <p:extLst>
      <p:ext uri="{BB962C8B-B14F-4D97-AF65-F5344CB8AC3E}">
        <p14:creationId xmlns:p14="http://schemas.microsoft.com/office/powerpoint/2010/main" val="2368490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AANWEZIGHEID EN LEERPLICHT</a:t>
            </a:r>
          </a:p>
        </p:txBody>
      </p:sp>
      <p:sp>
        <p:nvSpPr>
          <p:cNvPr id="3" name="Tijdelijke aanduiding voor inhoud 2"/>
          <p:cNvSpPr>
            <a:spLocks noGrp="1"/>
          </p:cNvSpPr>
          <p:nvPr>
            <p:ph idx="1"/>
          </p:nvPr>
        </p:nvSpPr>
        <p:spPr>
          <a:xfrm>
            <a:off x="838200" y="1960392"/>
            <a:ext cx="10515600" cy="4351338"/>
          </a:xfrm>
        </p:spPr>
        <p:txBody>
          <a:bodyPr/>
          <a:lstStyle/>
          <a:p>
            <a:pPr marL="342900" indent="-342900"/>
            <a:r>
              <a:rPr lang="nl-NL" dirty="0">
                <a:latin typeface="Arial" panose="020B0604020202020204" pitchFamily="34" charset="0"/>
                <a:cs typeface="Arial" panose="020B0604020202020204" pitchFamily="34" charset="0"/>
              </a:rPr>
              <a:t>Aanwezigheidsregistratie via Osiris</a:t>
            </a:r>
          </a:p>
          <a:p>
            <a:pPr marL="342900" indent="-342900"/>
            <a:r>
              <a:rPr lang="nl-NL" dirty="0">
                <a:latin typeface="Arial" panose="020B0604020202020204" pitchFamily="34" charset="0"/>
                <a:cs typeface="Arial" panose="020B0604020202020204" pitchFamily="34" charset="0"/>
              </a:rPr>
              <a:t>Ziekmelden:</a:t>
            </a:r>
          </a:p>
          <a:p>
            <a:pPr lvl="1">
              <a:buFont typeface="Wingdings" panose="05000000000000000000" pitchFamily="2" charset="2"/>
              <a:buChar char="Ø"/>
            </a:pPr>
            <a:r>
              <a:rPr lang="nl-NL" sz="2800" dirty="0">
                <a:latin typeface="Arial" panose="020B0604020202020204" pitchFamily="34" charset="0"/>
                <a:cs typeface="Arial" panose="020B0604020202020204" pitchFamily="34" charset="0"/>
              </a:rPr>
              <a:t>Jonger dan 18 jaar?</a:t>
            </a:r>
            <a:br>
              <a:rPr lang="nl-NL" sz="2800" dirty="0">
                <a:latin typeface="Arial" panose="020B0604020202020204" pitchFamily="34" charset="0"/>
                <a:cs typeface="Arial" panose="020B0604020202020204" pitchFamily="34" charset="0"/>
              </a:rPr>
            </a:br>
            <a:r>
              <a:rPr lang="nl-NL" sz="2800" dirty="0">
                <a:latin typeface="Arial" panose="020B0604020202020204" pitchFamily="34" charset="0"/>
                <a:cs typeface="Arial" panose="020B0604020202020204" pitchFamily="34" charset="0"/>
              </a:rPr>
              <a:t> </a:t>
            </a:r>
            <a:r>
              <a:rPr lang="nl-NL" dirty="0">
                <a:latin typeface="Arial" panose="020B0604020202020204" pitchFamily="34" charset="0"/>
                <a:cs typeface="Arial" panose="020B0604020202020204" pitchFamily="34" charset="0"/>
              </a:rPr>
              <a:t>Ouder belt naar het telefoonnr. op studentenpas</a:t>
            </a:r>
          </a:p>
          <a:p>
            <a:pPr lvl="1">
              <a:buFont typeface="Wingdings" panose="05000000000000000000" pitchFamily="2" charset="2"/>
              <a:buChar char="Ø"/>
            </a:pPr>
            <a:r>
              <a:rPr lang="nl-NL" sz="2800" dirty="0">
                <a:latin typeface="Arial" panose="020B0604020202020204" pitchFamily="34" charset="0"/>
                <a:cs typeface="Arial" panose="020B0604020202020204" pitchFamily="34" charset="0"/>
              </a:rPr>
              <a:t>Ouder dan 18 jaar?</a:t>
            </a:r>
            <a:br>
              <a:rPr lang="nl-NL" sz="2800" dirty="0">
                <a:latin typeface="Arial" panose="020B0604020202020204" pitchFamily="34" charset="0"/>
                <a:cs typeface="Arial" panose="020B0604020202020204" pitchFamily="34" charset="0"/>
              </a:rPr>
            </a:br>
            <a:r>
              <a:rPr lang="nl-NL" sz="2800" dirty="0">
                <a:latin typeface="Arial" panose="020B0604020202020204" pitchFamily="34" charset="0"/>
                <a:cs typeface="Arial" panose="020B0604020202020204" pitchFamily="34" charset="0"/>
              </a:rPr>
              <a:t> </a:t>
            </a:r>
            <a:r>
              <a:rPr lang="nl-NL" dirty="0">
                <a:latin typeface="Arial" panose="020B0604020202020204" pitchFamily="34" charset="0"/>
                <a:cs typeface="Arial" panose="020B0604020202020204" pitchFamily="34" charset="0"/>
              </a:rPr>
              <a:t>Zelf registeren in Osiris</a:t>
            </a:r>
          </a:p>
          <a:p>
            <a:pPr marL="457200" lvl="1" indent="0">
              <a:buNone/>
            </a:pPr>
            <a:r>
              <a:rPr lang="nl-NL" i="1" dirty="0">
                <a:latin typeface="Arial" panose="020B0604020202020204" pitchFamily="34" charset="0"/>
                <a:cs typeface="Arial" panose="020B0604020202020204" pitchFamily="34" charset="0"/>
              </a:rPr>
              <a:t>In beide gevallen meldt de student dit ook de SLB-er! </a:t>
            </a:r>
            <a:br>
              <a:rPr lang="nl-NL" i="1" dirty="0">
                <a:latin typeface="Arial" panose="020B0604020202020204" pitchFamily="34" charset="0"/>
                <a:cs typeface="Arial" panose="020B0604020202020204" pitchFamily="34" charset="0"/>
              </a:rPr>
            </a:br>
            <a:endParaRPr lang="nl-NL" i="1" dirty="0">
              <a:latin typeface="Arial" panose="020B0604020202020204" pitchFamily="34" charset="0"/>
              <a:cs typeface="Arial" panose="020B0604020202020204" pitchFamily="34" charset="0"/>
            </a:endParaRPr>
          </a:p>
        </p:txBody>
      </p:sp>
      <p:pic>
        <p:nvPicPr>
          <p:cNvPr id="4" name="Afbeelding 3"/>
          <p:cNvPicPr>
            <a:picLocks noChangeAspect="1"/>
          </p:cNvPicPr>
          <p:nvPr/>
        </p:nvPicPr>
        <p:blipFill rotWithShape="1">
          <a:blip r:embed="rId3"/>
          <a:srcRect l="12845" t="22500" r="14162"/>
          <a:stretch/>
        </p:blipFill>
        <p:spPr>
          <a:xfrm>
            <a:off x="9083040" y="2444750"/>
            <a:ext cx="3108960" cy="2979020"/>
          </a:xfrm>
          <a:prstGeom prst="rect">
            <a:avLst/>
          </a:prstGeom>
        </p:spPr>
      </p:pic>
      <p:graphicFrame>
        <p:nvGraphicFramePr>
          <p:cNvPr id="6" name="Diagram 5">
            <a:extLst>
              <a:ext uri="{FF2B5EF4-FFF2-40B4-BE49-F238E27FC236}">
                <a16:creationId xmlns:a16="http://schemas.microsoft.com/office/drawing/2014/main" id="{EBD83714-2938-BED0-EEBD-38A369CB92AA}"/>
              </a:ext>
            </a:extLst>
          </p:cNvPr>
          <p:cNvGraphicFramePr/>
          <p:nvPr>
            <p:extLst>
              <p:ext uri="{D42A27DB-BD31-4B8C-83A1-F6EECF244321}">
                <p14:modId xmlns:p14="http://schemas.microsoft.com/office/powerpoint/2010/main" val="1264036193"/>
              </p:ext>
            </p:extLst>
          </p:nvPr>
        </p:nvGraphicFramePr>
        <p:xfrm>
          <a:off x="1880992" y="5423770"/>
          <a:ext cx="8430016" cy="12150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38647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B92A80-FDDF-3445-DE6E-F9969A29AC80}"/>
              </a:ext>
            </a:extLst>
          </p:cNvPr>
          <p:cNvSpPr>
            <a:spLocks noGrp="1"/>
          </p:cNvSpPr>
          <p:nvPr>
            <p:ph type="title"/>
          </p:nvPr>
        </p:nvSpPr>
        <p:spPr/>
        <p:txBody>
          <a:bodyPr/>
          <a:lstStyle/>
          <a:p>
            <a:r>
              <a:rPr lang="nl-NL" dirty="0">
                <a:solidFill>
                  <a:srgbClr val="FF0000"/>
                </a:solidFill>
              </a:rPr>
              <a:t>LESROOSTER</a:t>
            </a:r>
            <a:r>
              <a:rPr lang="nl-NL" dirty="0"/>
              <a:t> OP MYDAVINCI.NL</a:t>
            </a:r>
          </a:p>
        </p:txBody>
      </p:sp>
      <p:pic>
        <p:nvPicPr>
          <p:cNvPr id="4" name="Afbeelding 3" descr="Afbeelding met tekst, schermopname, software, Besturingssysteem&#10;&#10;Automatisch gegenereerde beschrijving">
            <a:extLst>
              <a:ext uri="{FF2B5EF4-FFF2-40B4-BE49-F238E27FC236}">
                <a16:creationId xmlns:a16="http://schemas.microsoft.com/office/drawing/2014/main" id="{E026FE35-6846-5BBA-6344-0AEC04868881}"/>
              </a:ext>
            </a:extLst>
          </p:cNvPr>
          <p:cNvPicPr>
            <a:picLocks noChangeAspect="1"/>
          </p:cNvPicPr>
          <p:nvPr/>
        </p:nvPicPr>
        <p:blipFill>
          <a:blip r:embed="rId2"/>
          <a:stretch>
            <a:fillRect/>
          </a:stretch>
        </p:blipFill>
        <p:spPr>
          <a:xfrm>
            <a:off x="1839696" y="1697917"/>
            <a:ext cx="8026199" cy="5104118"/>
          </a:xfrm>
          <a:prstGeom prst="rect">
            <a:avLst/>
          </a:prstGeom>
        </p:spPr>
      </p:pic>
    </p:spTree>
    <p:extLst>
      <p:ext uri="{BB962C8B-B14F-4D97-AF65-F5344CB8AC3E}">
        <p14:creationId xmlns:p14="http://schemas.microsoft.com/office/powerpoint/2010/main" val="1670242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E5A151-E2D6-18CB-E86E-9DB762F667CE}"/>
              </a:ext>
            </a:extLst>
          </p:cNvPr>
          <p:cNvSpPr>
            <a:spLocks noGrp="1"/>
          </p:cNvSpPr>
          <p:nvPr>
            <p:ph type="title"/>
          </p:nvPr>
        </p:nvSpPr>
        <p:spPr/>
        <p:txBody>
          <a:bodyPr>
            <a:normAutofit/>
          </a:bodyPr>
          <a:lstStyle/>
          <a:p>
            <a:endParaRPr lang="nl-NL" dirty="0"/>
          </a:p>
        </p:txBody>
      </p:sp>
      <p:sp>
        <p:nvSpPr>
          <p:cNvPr id="4" name="Wolk 3">
            <a:extLst>
              <a:ext uri="{FF2B5EF4-FFF2-40B4-BE49-F238E27FC236}">
                <a16:creationId xmlns:a16="http://schemas.microsoft.com/office/drawing/2014/main" id="{F6091D47-66D1-74A8-01E1-310A222B67E2}"/>
              </a:ext>
            </a:extLst>
          </p:cNvPr>
          <p:cNvSpPr/>
          <p:nvPr/>
        </p:nvSpPr>
        <p:spPr>
          <a:xfrm>
            <a:off x="419100" y="1572016"/>
            <a:ext cx="11353800" cy="5285984"/>
          </a:xfrm>
          <a:prstGeom prst="cloud">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FBF07AC6-D2E0-86AB-3A4E-0488DF8260E0}"/>
              </a:ext>
            </a:extLst>
          </p:cNvPr>
          <p:cNvSpPr txBox="1"/>
          <p:nvPr/>
        </p:nvSpPr>
        <p:spPr>
          <a:xfrm>
            <a:off x="977702" y="1978498"/>
            <a:ext cx="10070254" cy="3895875"/>
          </a:xfrm>
          <a:prstGeom prst="rect">
            <a:avLst/>
          </a:prstGeom>
          <a:noFill/>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4500"/>
              </a:lnSpc>
            </a:pPr>
            <a:endParaRPr lang="nl-NL" sz="4000" b="1" dirty="0">
              <a:solidFill>
                <a:srgbClr val="03A78D"/>
              </a:solidFill>
              <a:cs typeface="Arial"/>
            </a:endParaRPr>
          </a:p>
          <a:p>
            <a:pPr algn="ctr">
              <a:lnSpc>
                <a:spcPts val="4500"/>
              </a:lnSpc>
            </a:pPr>
            <a:r>
              <a:rPr lang="nl-NL" sz="4000" b="1" dirty="0">
                <a:ln w="6600">
                  <a:solidFill>
                    <a:schemeClr val="accent2"/>
                  </a:solidFill>
                  <a:prstDash val="solid"/>
                </a:ln>
                <a:solidFill>
                  <a:srgbClr val="FFFFFF"/>
                </a:solidFill>
                <a:effectLst>
                  <a:outerShdw dist="38100" dir="2700000" algn="tl" rotWithShape="0">
                    <a:schemeClr val="accent2"/>
                  </a:outerShdw>
                </a:effectLst>
                <a:cs typeface="Arial"/>
              </a:rPr>
              <a:t>Wat als de student te laat is, zich verslapen heeft, gewoon niet komt opdagen, de trein heeft gemist, de hond zijn sleutels heeft opgegeten, zijn fiets is overleden of gewoon ziek is?</a:t>
            </a:r>
          </a:p>
          <a:p>
            <a:pPr algn="ctr">
              <a:lnSpc>
                <a:spcPts val="3000"/>
              </a:lnSpc>
            </a:pPr>
            <a:endParaRPr lang="nl-NL" dirty="0"/>
          </a:p>
        </p:txBody>
      </p:sp>
    </p:spTree>
    <p:extLst>
      <p:ext uri="{BB962C8B-B14F-4D97-AF65-F5344CB8AC3E}">
        <p14:creationId xmlns:p14="http://schemas.microsoft.com/office/powerpoint/2010/main" val="994501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720792"/>
            <a:ext cx="10515600" cy="724204"/>
          </a:xfrm>
        </p:spPr>
        <p:txBody>
          <a:bodyPr anchor="t">
            <a:normAutofit/>
          </a:bodyPr>
          <a:lstStyle/>
          <a:p>
            <a:r>
              <a:rPr lang="nl-NL"/>
              <a:t>PROGRAMMA</a:t>
            </a:r>
          </a:p>
        </p:txBody>
      </p:sp>
      <p:sp>
        <p:nvSpPr>
          <p:cNvPr id="4" name="Tekstvak 3"/>
          <p:cNvSpPr txBox="1"/>
          <p:nvPr/>
        </p:nvSpPr>
        <p:spPr>
          <a:xfrm>
            <a:off x="7498080" y="4441371"/>
            <a:ext cx="4219303" cy="1397726"/>
          </a:xfrm>
          <a:prstGeom prst="rect">
            <a:avLst/>
          </a:prstGeom>
        </p:spPr>
        <p:txBody>
          <a:bodyPr vert="horz" wrap="square" lIns="91440" tIns="45720" rIns="91440" bIns="45720" rtlCol="0" anchor="t">
            <a:normAutofit/>
          </a:bodyPr>
          <a:lstStyle/>
          <a:p>
            <a:pPr algn="l">
              <a:lnSpc>
                <a:spcPts val="3000"/>
              </a:lnSpc>
            </a:pPr>
            <a:endParaRPr lang="nl-NL" sz="2800" b="0">
              <a:solidFill>
                <a:schemeClr val="tx1"/>
              </a:solidFill>
            </a:endParaRPr>
          </a:p>
        </p:txBody>
      </p:sp>
      <p:graphicFrame>
        <p:nvGraphicFramePr>
          <p:cNvPr id="6" name="Tijdelijke aanduiding voor inhoud 5">
            <a:extLst>
              <a:ext uri="{FF2B5EF4-FFF2-40B4-BE49-F238E27FC236}">
                <a16:creationId xmlns:a16="http://schemas.microsoft.com/office/drawing/2014/main" id="{BE4EAAB5-9631-8AA6-82E8-4B8334E15617}"/>
              </a:ext>
            </a:extLst>
          </p:cNvPr>
          <p:cNvGraphicFramePr>
            <a:graphicFrameLocks noGrp="1"/>
          </p:cNvGraphicFramePr>
          <p:nvPr>
            <p:ph idx="1"/>
            <p:extLst>
              <p:ext uri="{D42A27DB-BD31-4B8C-83A1-F6EECF244321}">
                <p14:modId xmlns:p14="http://schemas.microsoft.com/office/powerpoint/2010/main" val="2320263486"/>
              </p:ext>
            </p:extLst>
          </p:nvPr>
        </p:nvGraphicFramePr>
        <p:xfrm>
          <a:off x="838200" y="2024400"/>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6591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720792"/>
            <a:ext cx="9521952" cy="724204"/>
          </a:xfrm>
        </p:spPr>
        <p:txBody>
          <a:bodyPr>
            <a:normAutofit/>
          </a:bodyPr>
          <a:lstStyle/>
          <a:p>
            <a:r>
              <a:rPr lang="nl-NL" dirty="0"/>
              <a:t>COMMUNICATIE MET STUDENT</a:t>
            </a:r>
          </a:p>
        </p:txBody>
      </p:sp>
      <p:graphicFrame>
        <p:nvGraphicFramePr>
          <p:cNvPr id="5" name="Tijdelijke aanduiding voor inhoud 4">
            <a:extLst>
              <a:ext uri="{FF2B5EF4-FFF2-40B4-BE49-F238E27FC236}">
                <a16:creationId xmlns:a16="http://schemas.microsoft.com/office/drawing/2014/main" id="{A7184038-988C-51E9-A470-6BC1EFFE8DC8}"/>
              </a:ext>
            </a:extLst>
          </p:cNvPr>
          <p:cNvGraphicFramePr>
            <a:graphicFrameLocks noGrp="1"/>
          </p:cNvGraphicFramePr>
          <p:nvPr>
            <p:ph idx="1"/>
            <p:extLst>
              <p:ext uri="{D42A27DB-BD31-4B8C-83A1-F6EECF244321}">
                <p14:modId xmlns:p14="http://schemas.microsoft.com/office/powerpoint/2010/main" val="4237108044"/>
              </p:ext>
            </p:extLst>
          </p:nvPr>
        </p:nvGraphicFramePr>
        <p:xfrm>
          <a:off x="838200" y="202440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5580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77ABC64-937E-99B9-8480-79FFCDFE2B51}"/>
              </a:ext>
            </a:extLst>
          </p:cNvPr>
          <p:cNvPicPr>
            <a:picLocks noChangeAspect="1"/>
          </p:cNvPicPr>
          <p:nvPr/>
        </p:nvPicPr>
        <p:blipFill>
          <a:blip r:embed="rId2">
            <a:alphaModFix amt="20000"/>
          </a:blip>
          <a:stretch>
            <a:fillRect/>
          </a:stretch>
        </p:blipFill>
        <p:spPr>
          <a:xfrm>
            <a:off x="0" y="0"/>
            <a:ext cx="13716000" cy="6858000"/>
          </a:xfrm>
          <a:prstGeom prst="rect">
            <a:avLst/>
          </a:prstGeom>
        </p:spPr>
      </p:pic>
      <p:sp>
        <p:nvSpPr>
          <p:cNvPr id="2" name="Titel 1">
            <a:extLst>
              <a:ext uri="{FF2B5EF4-FFF2-40B4-BE49-F238E27FC236}">
                <a16:creationId xmlns:a16="http://schemas.microsoft.com/office/drawing/2014/main" id="{50A9A536-47F5-4BA9-9D96-AB890BD4B6AD}"/>
              </a:ext>
            </a:extLst>
          </p:cNvPr>
          <p:cNvSpPr>
            <a:spLocks noGrp="1"/>
          </p:cNvSpPr>
          <p:nvPr>
            <p:ph type="title"/>
          </p:nvPr>
        </p:nvSpPr>
        <p:spPr/>
        <p:txBody>
          <a:bodyPr/>
          <a:lstStyle/>
          <a:p>
            <a:r>
              <a:rPr lang="nl-NL" dirty="0"/>
              <a:t>Vakanties</a:t>
            </a:r>
          </a:p>
        </p:txBody>
      </p:sp>
      <p:sp>
        <p:nvSpPr>
          <p:cNvPr id="3" name="Tijdelijke aanduiding voor inhoud 2">
            <a:extLst>
              <a:ext uri="{FF2B5EF4-FFF2-40B4-BE49-F238E27FC236}">
                <a16:creationId xmlns:a16="http://schemas.microsoft.com/office/drawing/2014/main" id="{87117195-C02B-46E5-A0B5-FDA4734C5C4D}"/>
              </a:ext>
            </a:extLst>
          </p:cNvPr>
          <p:cNvSpPr>
            <a:spLocks noGrp="1"/>
          </p:cNvSpPr>
          <p:nvPr>
            <p:ph idx="1"/>
          </p:nvPr>
        </p:nvSpPr>
        <p:spPr>
          <a:xfrm>
            <a:off x="838200" y="1905528"/>
            <a:ext cx="10515600" cy="4351338"/>
          </a:xfrm>
        </p:spPr>
        <p:txBody>
          <a:bodyPr lIns="91440" tIns="45720" rIns="91440" bIns="45720" anchor="t"/>
          <a:lstStyle/>
          <a:p>
            <a:pPr marL="0" indent="0">
              <a:buNone/>
              <a:tabLst>
                <a:tab pos="4754563" algn="l"/>
              </a:tabLst>
            </a:pPr>
            <a:r>
              <a:rPr lang="nl-NL" sz="3200" b="1" dirty="0"/>
              <a:t>2025 – 2026</a:t>
            </a:r>
            <a:endParaRPr lang="nl-NL" dirty="0">
              <a:cs typeface="Arial" panose="020B0604020202020204"/>
            </a:endParaRPr>
          </a:p>
          <a:p>
            <a:pPr>
              <a:buFont typeface="Wingdings" pitchFamily="2" charset="2"/>
              <a:buChar char="Ø"/>
              <a:tabLst>
                <a:tab pos="4754563" algn="l"/>
              </a:tabLst>
            </a:pPr>
            <a:r>
              <a:rPr lang="nl-NL" sz="2400" dirty="0">
                <a:latin typeface="Futura"/>
                <a:cs typeface="Arial"/>
              </a:rPr>
              <a:t>Herfstvakantie ma. 20 oktober t/m vrij. 24 oktober 2025</a:t>
            </a:r>
            <a:endParaRPr lang="nl-NL" sz="2400" b="1" dirty="0">
              <a:cs typeface="Arial"/>
            </a:endParaRPr>
          </a:p>
          <a:p>
            <a:pPr>
              <a:buFont typeface="Wingdings" pitchFamily="2" charset="2"/>
              <a:buChar char="Ø"/>
              <a:tabLst>
                <a:tab pos="4754563" algn="l"/>
              </a:tabLst>
            </a:pPr>
            <a:r>
              <a:rPr lang="nl-NL" sz="2400" dirty="0">
                <a:latin typeface="Futura"/>
                <a:cs typeface="Arial"/>
              </a:rPr>
              <a:t>Kerstvakantie ma. 22 december 2025 t/m vrij. 2 januari 2026</a:t>
            </a:r>
            <a:endParaRPr lang="nl-NL" sz="2400" dirty="0">
              <a:cs typeface="Arial"/>
            </a:endParaRPr>
          </a:p>
          <a:p>
            <a:pPr>
              <a:buFont typeface="Wingdings" pitchFamily="2" charset="2"/>
              <a:buChar char="Ø"/>
              <a:tabLst>
                <a:tab pos="4754563" algn="l"/>
              </a:tabLst>
            </a:pPr>
            <a:r>
              <a:rPr lang="nl-NL" sz="2400" dirty="0">
                <a:latin typeface="Futura"/>
                <a:cs typeface="Arial"/>
              </a:rPr>
              <a:t>Voorjaarsvakantie ma. 16 februari t/m vrij. 20 februari 2026</a:t>
            </a:r>
            <a:endParaRPr lang="nl-NL" sz="2400" dirty="0">
              <a:cs typeface="Arial"/>
            </a:endParaRPr>
          </a:p>
          <a:p>
            <a:pPr>
              <a:buFont typeface="Wingdings" pitchFamily="2" charset="2"/>
              <a:buChar char="Ø"/>
              <a:tabLst>
                <a:tab pos="4754563" algn="l"/>
              </a:tabLst>
            </a:pPr>
            <a:r>
              <a:rPr lang="nl-NL" sz="2400" dirty="0">
                <a:latin typeface="Futura"/>
                <a:cs typeface="Arial"/>
              </a:rPr>
              <a:t>Pasen vrij. 3 april t/m ma. 6 april 2026</a:t>
            </a:r>
            <a:endParaRPr lang="nl-NL" sz="2400" dirty="0">
              <a:cs typeface="Arial"/>
            </a:endParaRPr>
          </a:p>
          <a:p>
            <a:pPr>
              <a:buFont typeface="Wingdings" pitchFamily="2" charset="2"/>
              <a:buChar char="Ø"/>
              <a:tabLst>
                <a:tab pos="4754563" algn="l"/>
              </a:tabLst>
            </a:pPr>
            <a:r>
              <a:rPr lang="nl-NL" sz="2400" dirty="0">
                <a:latin typeface="Futura"/>
                <a:cs typeface="Arial"/>
              </a:rPr>
              <a:t>Meivakantie ma. 27 april t/m vrij. 8 mei 2026</a:t>
            </a:r>
            <a:endParaRPr lang="nl-NL" sz="2400" dirty="0">
              <a:cs typeface="Arial"/>
            </a:endParaRPr>
          </a:p>
          <a:p>
            <a:pPr>
              <a:buFont typeface="Wingdings" pitchFamily="2" charset="2"/>
              <a:buChar char="Ø"/>
              <a:tabLst>
                <a:tab pos="4754563" algn="l"/>
              </a:tabLst>
            </a:pPr>
            <a:r>
              <a:rPr lang="nl-NL" sz="2400" dirty="0">
                <a:latin typeface="Futura"/>
                <a:cs typeface="Arial"/>
              </a:rPr>
              <a:t>Hemelvaart don. 14 mei en vrij. 15 mei 2026</a:t>
            </a:r>
            <a:endParaRPr lang="nl-NL" sz="2400" dirty="0">
              <a:cs typeface="Arial"/>
            </a:endParaRPr>
          </a:p>
          <a:p>
            <a:pPr>
              <a:buFont typeface="Wingdings" pitchFamily="2" charset="2"/>
              <a:buChar char="Ø"/>
              <a:tabLst>
                <a:tab pos="4754563" algn="l"/>
              </a:tabLst>
            </a:pPr>
            <a:r>
              <a:rPr lang="nl-NL" sz="2400" dirty="0">
                <a:latin typeface="Futura"/>
                <a:cs typeface="Arial"/>
              </a:rPr>
              <a:t>Pinksteren ma. 25 mei 2026</a:t>
            </a:r>
            <a:endParaRPr lang="nl-NL" sz="2400" dirty="0">
              <a:cs typeface="Arial"/>
            </a:endParaRPr>
          </a:p>
          <a:p>
            <a:pPr>
              <a:buFont typeface="Wingdings" pitchFamily="2" charset="2"/>
              <a:buChar char="Ø"/>
              <a:tabLst>
                <a:tab pos="4754563" algn="l"/>
              </a:tabLst>
            </a:pPr>
            <a:r>
              <a:rPr lang="nl-NL" sz="2400" dirty="0">
                <a:latin typeface="Futura"/>
                <a:cs typeface="Arial"/>
              </a:rPr>
              <a:t>Zomervakantie ma. 13 juli t/m vrij. 28 augustus 2026</a:t>
            </a:r>
            <a:endParaRPr lang="nl-NL" sz="2400" dirty="0">
              <a:cs typeface="Arial" panose="020B0604020202020204"/>
            </a:endParaRPr>
          </a:p>
          <a:p>
            <a:pPr marL="0" indent="0">
              <a:buNone/>
              <a:tabLst>
                <a:tab pos="4754563" algn="l"/>
              </a:tabLst>
            </a:pPr>
            <a:endParaRPr lang="nl-NL" sz="3200" b="1" dirty="0">
              <a:cs typeface="Arial"/>
            </a:endParaRPr>
          </a:p>
        </p:txBody>
      </p:sp>
    </p:spTree>
    <p:extLst>
      <p:ext uri="{BB962C8B-B14F-4D97-AF65-F5344CB8AC3E}">
        <p14:creationId xmlns:p14="http://schemas.microsoft.com/office/powerpoint/2010/main" val="1923922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C2D81-4C90-2E47-B5A8-89FF5D904D0F}"/>
              </a:ext>
            </a:extLst>
          </p:cNvPr>
          <p:cNvSpPr>
            <a:spLocks noGrp="1"/>
          </p:cNvSpPr>
          <p:nvPr>
            <p:ph type="title"/>
          </p:nvPr>
        </p:nvSpPr>
        <p:spPr/>
        <p:txBody>
          <a:bodyPr>
            <a:normAutofit fontScale="90000"/>
          </a:bodyPr>
          <a:lstStyle/>
          <a:p>
            <a:r>
              <a:rPr lang="nl-NL" dirty="0"/>
              <a:t>LESMATERIALEN </a:t>
            </a:r>
            <a:br>
              <a:rPr lang="nl-NL" dirty="0"/>
            </a:br>
            <a:endParaRPr lang="nl-NL" dirty="0"/>
          </a:p>
        </p:txBody>
      </p:sp>
      <p:graphicFrame>
        <p:nvGraphicFramePr>
          <p:cNvPr id="6" name="Tijdelijke aanduiding voor inhoud 5">
            <a:extLst>
              <a:ext uri="{FF2B5EF4-FFF2-40B4-BE49-F238E27FC236}">
                <a16:creationId xmlns:a16="http://schemas.microsoft.com/office/drawing/2014/main" id="{87BC4AEB-E933-D098-432D-D59F8C251671}"/>
              </a:ext>
            </a:extLst>
          </p:cNvPr>
          <p:cNvGraphicFramePr>
            <a:graphicFrameLocks noGrp="1"/>
          </p:cNvGraphicFramePr>
          <p:nvPr>
            <p:ph idx="1"/>
            <p:extLst>
              <p:ext uri="{D42A27DB-BD31-4B8C-83A1-F6EECF244321}">
                <p14:modId xmlns:p14="http://schemas.microsoft.com/office/powerpoint/2010/main" val="4080943934"/>
              </p:ext>
            </p:extLst>
          </p:nvPr>
        </p:nvGraphicFramePr>
        <p:xfrm>
          <a:off x="838200" y="202440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el 1">
            <a:extLst>
              <a:ext uri="{FF2B5EF4-FFF2-40B4-BE49-F238E27FC236}">
                <a16:creationId xmlns:a16="http://schemas.microsoft.com/office/drawing/2014/main" id="{EDACB01B-06CC-5F81-4580-5E8E7E036838}"/>
              </a:ext>
            </a:extLst>
          </p:cNvPr>
          <p:cNvSpPr txBox="1">
            <a:spLocks/>
          </p:cNvSpPr>
          <p:nvPr/>
        </p:nvSpPr>
        <p:spPr>
          <a:xfrm>
            <a:off x="990600" y="873192"/>
            <a:ext cx="10515600" cy="72420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03A78D"/>
                </a:solidFill>
                <a:latin typeface="+mj-lt"/>
                <a:ea typeface="+mj-ea"/>
                <a:cs typeface="+mj-cs"/>
              </a:defRPr>
            </a:lvl1pPr>
          </a:lstStyle>
          <a:p>
            <a:endParaRPr lang="nl-NL" dirty="0"/>
          </a:p>
        </p:txBody>
      </p:sp>
    </p:spTree>
    <p:extLst>
      <p:ext uri="{BB962C8B-B14F-4D97-AF65-F5344CB8AC3E}">
        <p14:creationId xmlns:p14="http://schemas.microsoft.com/office/powerpoint/2010/main" val="374631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623E38-36AC-B7B4-DB35-6B6B166B0D4D}"/>
              </a:ext>
            </a:extLst>
          </p:cNvPr>
          <p:cNvSpPr>
            <a:spLocks noGrp="1"/>
          </p:cNvSpPr>
          <p:nvPr>
            <p:ph type="title"/>
          </p:nvPr>
        </p:nvSpPr>
        <p:spPr>
          <a:xfrm>
            <a:off x="400833" y="695739"/>
            <a:ext cx="10515600" cy="724204"/>
          </a:xfrm>
        </p:spPr>
        <p:txBody>
          <a:bodyPr/>
          <a:lstStyle/>
          <a:p>
            <a:r>
              <a:rPr lang="nl-NL" dirty="0">
                <a:cs typeface="Calibri"/>
              </a:rPr>
              <a:t>Studiekosten &amp; -financiering </a:t>
            </a:r>
            <a:endParaRPr lang="nl-NL" dirty="0"/>
          </a:p>
        </p:txBody>
      </p:sp>
      <p:graphicFrame>
        <p:nvGraphicFramePr>
          <p:cNvPr id="7" name="Tijdelijke aanduiding voor inhoud 6">
            <a:extLst>
              <a:ext uri="{FF2B5EF4-FFF2-40B4-BE49-F238E27FC236}">
                <a16:creationId xmlns:a16="http://schemas.microsoft.com/office/drawing/2014/main" id="{6F1CE6F6-F72A-4025-63C7-157B7EBE5590}"/>
              </a:ext>
            </a:extLst>
          </p:cNvPr>
          <p:cNvGraphicFramePr>
            <a:graphicFrameLocks noGrp="1"/>
          </p:cNvGraphicFramePr>
          <p:nvPr>
            <p:ph idx="1"/>
            <p:extLst>
              <p:ext uri="{D42A27DB-BD31-4B8C-83A1-F6EECF244321}">
                <p14:modId xmlns:p14="http://schemas.microsoft.com/office/powerpoint/2010/main" val="2196989329"/>
              </p:ext>
            </p:extLst>
          </p:nvPr>
        </p:nvGraphicFramePr>
        <p:xfrm>
          <a:off x="400833" y="2592889"/>
          <a:ext cx="11565699" cy="40163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hthoek 5">
            <a:extLst>
              <a:ext uri="{FF2B5EF4-FFF2-40B4-BE49-F238E27FC236}">
                <a16:creationId xmlns:a16="http://schemas.microsoft.com/office/drawing/2014/main" id="{8D35F635-1561-8852-9313-A952EAEBE218}"/>
              </a:ext>
            </a:extLst>
          </p:cNvPr>
          <p:cNvSpPr/>
          <p:nvPr/>
        </p:nvSpPr>
        <p:spPr>
          <a:xfrm>
            <a:off x="10158608" y="1653437"/>
            <a:ext cx="1390389" cy="3382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5" name="Diagram 4">
            <a:extLst>
              <a:ext uri="{FF2B5EF4-FFF2-40B4-BE49-F238E27FC236}">
                <a16:creationId xmlns:a16="http://schemas.microsoft.com/office/drawing/2014/main" id="{796CA868-DDA1-E6D4-DB31-BB6F783DA4FA}"/>
              </a:ext>
            </a:extLst>
          </p:cNvPr>
          <p:cNvGraphicFramePr/>
          <p:nvPr>
            <p:extLst>
              <p:ext uri="{D42A27DB-BD31-4B8C-83A1-F6EECF244321}">
                <p14:modId xmlns:p14="http://schemas.microsoft.com/office/powerpoint/2010/main" val="2768523970"/>
              </p:ext>
            </p:extLst>
          </p:nvPr>
        </p:nvGraphicFramePr>
        <p:xfrm>
          <a:off x="400833" y="1615859"/>
          <a:ext cx="11565699" cy="9770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24338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39131C-A8C0-6FAD-3532-BDC761618BDD}"/>
              </a:ext>
            </a:extLst>
          </p:cNvPr>
          <p:cNvSpPr>
            <a:spLocks noGrp="1"/>
          </p:cNvSpPr>
          <p:nvPr>
            <p:ph type="title"/>
          </p:nvPr>
        </p:nvSpPr>
        <p:spPr/>
        <p:txBody>
          <a:bodyPr/>
          <a:lstStyle/>
          <a:p>
            <a:r>
              <a:rPr lang="nl-NL" dirty="0"/>
              <a:t>START VAN HET STUDIEJAAR</a:t>
            </a:r>
          </a:p>
        </p:txBody>
      </p:sp>
      <p:graphicFrame>
        <p:nvGraphicFramePr>
          <p:cNvPr id="4" name="Tijdelijke aanduiding voor inhoud 3">
            <a:extLst>
              <a:ext uri="{FF2B5EF4-FFF2-40B4-BE49-F238E27FC236}">
                <a16:creationId xmlns:a16="http://schemas.microsoft.com/office/drawing/2014/main" id="{33C8906E-6366-4F05-0B76-2861FF4D97F8}"/>
              </a:ext>
            </a:extLst>
          </p:cNvPr>
          <p:cNvGraphicFramePr>
            <a:graphicFrameLocks noGrp="1"/>
          </p:cNvGraphicFramePr>
          <p:nvPr>
            <p:ph idx="1"/>
            <p:extLst>
              <p:ext uri="{D42A27DB-BD31-4B8C-83A1-F6EECF244321}">
                <p14:modId xmlns:p14="http://schemas.microsoft.com/office/powerpoint/2010/main" val="1252958308"/>
              </p:ext>
            </p:extLst>
          </p:nvPr>
        </p:nvGraphicFramePr>
        <p:xfrm>
          <a:off x="-557931" y="1745621"/>
          <a:ext cx="10777603" cy="4930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0420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F6BC16-164D-A1F1-96D1-0ACD34049A7A}"/>
              </a:ext>
            </a:extLst>
          </p:cNvPr>
          <p:cNvSpPr>
            <a:spLocks noGrp="1"/>
          </p:cNvSpPr>
          <p:nvPr>
            <p:ph type="title"/>
          </p:nvPr>
        </p:nvSpPr>
        <p:spPr>
          <a:xfrm>
            <a:off x="838200" y="722935"/>
            <a:ext cx="10515600" cy="923303"/>
          </a:xfrm>
        </p:spPr>
        <p:txBody>
          <a:bodyPr anchor="t">
            <a:normAutofit/>
          </a:bodyPr>
          <a:lstStyle/>
          <a:p>
            <a:r>
              <a:rPr lang="nl-NL" dirty="0"/>
              <a:t>Alles terug lezen?</a:t>
            </a:r>
          </a:p>
        </p:txBody>
      </p:sp>
      <p:pic>
        <p:nvPicPr>
          <p:cNvPr id="5" name="Tijdelijke aanduiding voor inhoud 4" descr="Afbeelding met Graphics, Lettertype, typografie, grafische vormgeving&#10;&#10;Door AI gegenereerde inhoud is mogelijk onjuist.">
            <a:extLst>
              <a:ext uri="{FF2B5EF4-FFF2-40B4-BE49-F238E27FC236}">
                <a16:creationId xmlns:a16="http://schemas.microsoft.com/office/drawing/2014/main" id="{C6003910-95B8-B3D0-9DAC-96662F0047B7}"/>
              </a:ext>
            </a:extLst>
          </p:cNvPr>
          <p:cNvPicPr>
            <a:picLocks noGrp="1" noChangeAspect="1"/>
          </p:cNvPicPr>
          <p:nvPr>
            <p:ph sz="half" idx="1"/>
          </p:nvPr>
        </p:nvPicPr>
        <p:blipFill>
          <a:blip r:embed="rId2"/>
          <a:stretch>
            <a:fillRect/>
          </a:stretch>
        </p:blipFill>
        <p:spPr>
          <a:xfrm>
            <a:off x="1253331" y="2024400"/>
            <a:ext cx="4351338" cy="4351338"/>
          </a:xfrm>
          <a:noFill/>
        </p:spPr>
      </p:pic>
      <p:sp>
        <p:nvSpPr>
          <p:cNvPr id="10" name="Content Placeholder 3">
            <a:extLst>
              <a:ext uri="{FF2B5EF4-FFF2-40B4-BE49-F238E27FC236}">
                <a16:creationId xmlns:a16="http://schemas.microsoft.com/office/drawing/2014/main" id="{432F621E-2DC3-A797-EAB1-91264403581B}"/>
              </a:ext>
            </a:extLst>
          </p:cNvPr>
          <p:cNvSpPr>
            <a:spLocks noGrp="1"/>
          </p:cNvSpPr>
          <p:nvPr>
            <p:ph sz="half" idx="2"/>
          </p:nvPr>
        </p:nvSpPr>
        <p:spPr>
          <a:xfrm>
            <a:off x="6172200" y="2024400"/>
            <a:ext cx="5181600" cy="4351338"/>
          </a:xfrm>
        </p:spPr>
        <p:txBody>
          <a:bodyPr anchor="ctr">
            <a:normAutofit/>
          </a:bodyPr>
          <a:lstStyle/>
          <a:p>
            <a:pPr marL="0" indent="0" algn="ctr">
              <a:buNone/>
            </a:pPr>
            <a:r>
              <a:rPr lang="nl-NL" sz="3200" b="1" dirty="0"/>
              <a:t>Alles teruglezen van deze voorlichting?</a:t>
            </a:r>
          </a:p>
          <a:p>
            <a:pPr marL="0" indent="0" algn="ctr">
              <a:buNone/>
            </a:pPr>
            <a:br>
              <a:rPr lang="nl-NL" sz="3200" dirty="0"/>
            </a:br>
            <a:r>
              <a:rPr lang="nl-NL" sz="3200" dirty="0"/>
              <a:t>Scan de QR-code!</a:t>
            </a:r>
            <a:endParaRPr lang="en-US" sz="3200" dirty="0"/>
          </a:p>
        </p:txBody>
      </p:sp>
    </p:spTree>
    <p:extLst>
      <p:ext uri="{BB962C8B-B14F-4D97-AF65-F5344CB8AC3E}">
        <p14:creationId xmlns:p14="http://schemas.microsoft.com/office/powerpoint/2010/main" val="3924065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Symbool voor vraagteken">
            <a:extLst>
              <a:ext uri="{FF2B5EF4-FFF2-40B4-BE49-F238E27FC236}">
                <a16:creationId xmlns:a16="http://schemas.microsoft.com/office/drawing/2014/main" id="{68C38D0A-9E43-DDFB-101E-9AC4B65835B5}"/>
              </a:ext>
            </a:extLst>
          </p:cNvPr>
          <p:cNvPicPr>
            <a:picLocks noChangeAspect="1"/>
          </p:cNvPicPr>
          <p:nvPr/>
        </p:nvPicPr>
        <p:blipFill>
          <a:blip r:embed="rId2">
            <a:alphaModFix amt="30000"/>
          </a:blip>
          <a:stretch>
            <a:fillRect/>
          </a:stretch>
        </p:blipFill>
        <p:spPr>
          <a:xfrm>
            <a:off x="0" y="0"/>
            <a:ext cx="12212878" cy="6858000"/>
          </a:xfrm>
          <a:prstGeom prst="rect">
            <a:avLst/>
          </a:prstGeom>
        </p:spPr>
      </p:pic>
      <p:sp>
        <p:nvSpPr>
          <p:cNvPr id="2" name="Titel 1">
            <a:extLst>
              <a:ext uri="{FF2B5EF4-FFF2-40B4-BE49-F238E27FC236}">
                <a16:creationId xmlns:a16="http://schemas.microsoft.com/office/drawing/2014/main" id="{1EEDAB9D-5AF6-4E04-BB46-08AE2192D92C}"/>
              </a:ext>
            </a:extLst>
          </p:cNvPr>
          <p:cNvSpPr>
            <a:spLocks noGrp="1"/>
          </p:cNvSpPr>
          <p:nvPr>
            <p:ph type="ctrTitle"/>
          </p:nvPr>
        </p:nvSpPr>
        <p:spPr/>
        <p:txBody>
          <a:bodyPr/>
          <a:lstStyle/>
          <a:p>
            <a:r>
              <a:rPr lang="nl-NL"/>
              <a:t>Vragen?</a:t>
            </a:r>
          </a:p>
        </p:txBody>
      </p:sp>
    </p:spTree>
    <p:extLst>
      <p:ext uri="{BB962C8B-B14F-4D97-AF65-F5344CB8AC3E}">
        <p14:creationId xmlns:p14="http://schemas.microsoft.com/office/powerpoint/2010/main" val="1503546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130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84D26-DF25-41CC-40FC-5E9958AE43D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80D37CE4-6130-A7EA-AD03-DB78CCA1D580}"/>
              </a:ext>
            </a:extLst>
          </p:cNvPr>
          <p:cNvSpPr>
            <a:spLocks noGrp="1"/>
          </p:cNvSpPr>
          <p:nvPr>
            <p:ph type="title"/>
          </p:nvPr>
        </p:nvSpPr>
        <p:spPr/>
        <p:txBody>
          <a:bodyPr anchor="t">
            <a:normAutofit/>
          </a:bodyPr>
          <a:lstStyle/>
          <a:p>
            <a:r>
              <a:rPr lang="nl-NL" dirty="0"/>
              <a:t>Locaties</a:t>
            </a:r>
          </a:p>
        </p:txBody>
      </p:sp>
      <p:sp>
        <p:nvSpPr>
          <p:cNvPr id="11" name="Content Placeholder 3">
            <a:extLst>
              <a:ext uri="{FF2B5EF4-FFF2-40B4-BE49-F238E27FC236}">
                <a16:creationId xmlns:a16="http://schemas.microsoft.com/office/drawing/2014/main" id="{59550852-5165-280B-9331-97283AA08755}"/>
              </a:ext>
            </a:extLst>
          </p:cNvPr>
          <p:cNvSpPr>
            <a:spLocks noGrp="1"/>
          </p:cNvSpPr>
          <p:nvPr>
            <p:ph sz="half" idx="2"/>
          </p:nvPr>
        </p:nvSpPr>
        <p:spPr>
          <a:xfrm>
            <a:off x="0" y="0"/>
            <a:ext cx="11849100" cy="6858000"/>
          </a:xfrm>
        </p:spPr>
        <p:txBody>
          <a:bodyPr>
            <a:normAutofit/>
          </a:bodyPr>
          <a:lstStyle/>
          <a:p>
            <a:pPr marL="0" indent="0" algn="ctr">
              <a:buNone/>
            </a:pPr>
            <a:endParaRPr lang="en-US" sz="11000" b="1" dirty="0">
              <a:blipFill dpi="0" rotWithShape="1">
                <a:blip r:embed="rId2">
                  <a:extLst>
                    <a:ext uri="{28A0092B-C50C-407E-A947-70E740481C1C}">
                      <a14:useLocalDpi xmlns:a14="http://schemas.microsoft.com/office/drawing/2010/main" val="0"/>
                    </a:ext>
                  </a:extLst>
                </a:blip>
                <a:srcRect/>
                <a:stretch>
                  <a:fillRect/>
                </a:stretch>
              </a:blipFill>
              <a:effectLst>
                <a:outerShdw blurRad="50800" dist="38100" dir="5400000" algn="t" rotWithShape="0">
                  <a:prstClr val="black">
                    <a:alpha val="40000"/>
                  </a:prstClr>
                </a:outerShdw>
              </a:effectLst>
            </a:endParaRPr>
          </a:p>
          <a:p>
            <a:pPr marL="0" indent="0" algn="ctr">
              <a:buNone/>
            </a:pPr>
            <a:endParaRPr lang="en-US" sz="6600" b="1" dirty="0">
              <a:blipFill dpi="0" rotWithShape="1">
                <a:blip r:embed="rId2">
                  <a:extLst>
                    <a:ext uri="{28A0092B-C50C-407E-A947-70E740481C1C}">
                      <a14:useLocalDpi xmlns:a14="http://schemas.microsoft.com/office/drawing/2010/main" val="0"/>
                    </a:ext>
                  </a:extLst>
                </a:blip>
                <a:srcRect/>
                <a:stretch>
                  <a:fillRect/>
                </a:stretch>
              </a:blipFill>
              <a:effectLst>
                <a:outerShdw blurRad="50800" dist="38100" dir="5400000" algn="t" rotWithShape="0">
                  <a:prstClr val="black">
                    <a:alpha val="40000"/>
                  </a:prstClr>
                </a:outerShdw>
              </a:effectLst>
            </a:endParaRPr>
          </a:p>
          <a:p>
            <a:pPr marL="0" indent="0" algn="ctr">
              <a:buNone/>
            </a:pPr>
            <a:r>
              <a:rPr lang="en-US" sz="11000" b="1" dirty="0" err="1">
                <a:blipFill dpi="0" rotWithShape="1">
                  <a:blip r:embed="rId2">
                    <a:extLst>
                      <a:ext uri="{28A0092B-C50C-407E-A947-70E740481C1C}">
                        <a14:useLocalDpi xmlns:a14="http://schemas.microsoft.com/office/drawing/2010/main" val="0"/>
                      </a:ext>
                    </a:extLst>
                  </a:blip>
                  <a:srcRect/>
                  <a:stretch>
                    <a:fillRect/>
                  </a:stretch>
                </a:blipFill>
                <a:effectLst>
                  <a:outerShdw blurRad="50800" dist="38100" dir="5400000" algn="t" rotWithShape="0">
                    <a:prstClr val="black">
                      <a:alpha val="40000"/>
                    </a:prstClr>
                  </a:outerShdw>
                </a:effectLst>
              </a:rPr>
              <a:t>Gebouw</a:t>
            </a:r>
            <a:r>
              <a:rPr lang="en-US" sz="11000" b="1" dirty="0">
                <a:blipFill dpi="0" rotWithShape="1">
                  <a:blip r:embed="rId2">
                    <a:extLst>
                      <a:ext uri="{28A0092B-C50C-407E-A947-70E740481C1C}">
                        <a14:useLocalDpi xmlns:a14="http://schemas.microsoft.com/office/drawing/2010/main" val="0"/>
                      </a:ext>
                    </a:extLst>
                  </a:blip>
                  <a:srcRect/>
                  <a:stretch>
                    <a:fillRect/>
                  </a:stretch>
                </a:blipFill>
                <a:effectLst>
                  <a:outerShdw blurRad="50800" dist="38100" dir="5400000" algn="t" rotWithShape="0">
                    <a:prstClr val="black">
                      <a:alpha val="40000"/>
                    </a:prstClr>
                  </a:outerShdw>
                </a:effectLst>
              </a:rPr>
              <a:t> Azzurro</a:t>
            </a:r>
          </a:p>
          <a:p>
            <a:pPr marL="0" indent="0" algn="ctr">
              <a:buNone/>
            </a:pPr>
            <a:r>
              <a:rPr lang="en-US" sz="6400" b="1" dirty="0" err="1">
                <a:blipFill dpi="0" rotWithShape="1">
                  <a:blip r:embed="rId2">
                    <a:extLst>
                      <a:ext uri="{28A0092B-C50C-407E-A947-70E740481C1C}">
                        <a14:useLocalDpi xmlns:a14="http://schemas.microsoft.com/office/drawing/2010/main" val="0"/>
                      </a:ext>
                    </a:extLst>
                  </a:blip>
                  <a:srcRect/>
                  <a:stretch>
                    <a:fillRect/>
                  </a:stretch>
                </a:blipFill>
                <a:effectLst>
                  <a:outerShdw blurRad="50800" dist="38100" dir="5400000" algn="t" rotWithShape="0">
                    <a:prstClr val="black">
                      <a:alpha val="40000"/>
                    </a:prstClr>
                  </a:outerShdw>
                </a:effectLst>
              </a:rPr>
              <a:t>Leerpark</a:t>
            </a:r>
            <a:r>
              <a:rPr lang="en-US" sz="6400" b="1" dirty="0">
                <a:blipFill dpi="0" rotWithShape="1">
                  <a:blip r:embed="rId2">
                    <a:extLst>
                      <a:ext uri="{28A0092B-C50C-407E-A947-70E740481C1C}">
                        <a14:useLocalDpi xmlns:a14="http://schemas.microsoft.com/office/drawing/2010/main" val="0"/>
                      </a:ext>
                    </a:extLst>
                  </a:blip>
                  <a:srcRect/>
                  <a:stretch>
                    <a:fillRect/>
                  </a:stretch>
                </a:blipFill>
                <a:effectLst>
                  <a:outerShdw blurRad="50800" dist="38100" dir="5400000" algn="t" rotWithShape="0">
                    <a:prstClr val="black">
                      <a:alpha val="40000"/>
                    </a:prstClr>
                  </a:outerShdw>
                </a:effectLst>
              </a:rPr>
              <a:t> – </a:t>
            </a:r>
            <a:r>
              <a:rPr lang="en-US" sz="6400" b="1" dirty="0" err="1">
                <a:blipFill dpi="0" rotWithShape="1">
                  <a:blip r:embed="rId2">
                    <a:extLst>
                      <a:ext uri="{28A0092B-C50C-407E-A947-70E740481C1C}">
                        <a14:useLocalDpi xmlns:a14="http://schemas.microsoft.com/office/drawing/2010/main" val="0"/>
                      </a:ext>
                    </a:extLst>
                  </a:blip>
                  <a:srcRect/>
                  <a:stretch>
                    <a:fillRect/>
                  </a:stretch>
                </a:blipFill>
                <a:effectLst>
                  <a:outerShdw blurRad="50800" dist="38100" dir="5400000" algn="t" rotWithShape="0">
                    <a:prstClr val="black">
                      <a:alpha val="40000"/>
                    </a:prstClr>
                  </a:outerShdw>
                </a:effectLst>
              </a:rPr>
              <a:t>Romboutslaan</a:t>
            </a:r>
            <a:r>
              <a:rPr lang="en-US" sz="6400" b="1" dirty="0">
                <a:blipFill dpi="0" rotWithShape="1">
                  <a:blip r:embed="rId2">
                    <a:extLst>
                      <a:ext uri="{28A0092B-C50C-407E-A947-70E740481C1C}">
                        <a14:useLocalDpi xmlns:a14="http://schemas.microsoft.com/office/drawing/2010/main" val="0"/>
                      </a:ext>
                    </a:extLst>
                  </a:blip>
                  <a:srcRect/>
                  <a:stretch>
                    <a:fillRect/>
                  </a:stretch>
                </a:blipFill>
                <a:effectLst>
                  <a:outerShdw blurRad="50800" dist="38100" dir="5400000" algn="t" rotWithShape="0">
                    <a:prstClr val="black">
                      <a:alpha val="40000"/>
                    </a:prstClr>
                  </a:outerShdw>
                </a:effectLst>
              </a:rPr>
              <a:t> 34</a:t>
            </a:r>
          </a:p>
          <a:p>
            <a:pPr marL="0" indent="0" algn="ctr">
              <a:buNone/>
            </a:pPr>
            <a:endParaRPr lang="en-US" sz="2400" dirty="0">
              <a:blipFill dpi="0" rotWithShape="1">
                <a:blip r:embed="rId2">
                  <a:extLst>
                    <a:ext uri="{28A0092B-C50C-407E-A947-70E740481C1C}">
                      <a14:useLocalDpi xmlns:a14="http://schemas.microsoft.com/office/drawing/2010/main" val="0"/>
                    </a:ext>
                  </a:extLst>
                </a:blip>
                <a:srcRect/>
                <a:stretch>
                  <a:fillRect/>
                </a:stretch>
              </a:blipFill>
              <a:effectLst>
                <a:outerShdw blurRad="50800" dist="38100" dir="5400000" algn="t" rotWithShape="0">
                  <a:prstClr val="black">
                    <a:alpha val="40000"/>
                  </a:prstClr>
                </a:outerShdw>
              </a:effectLst>
            </a:endParaRPr>
          </a:p>
          <a:p>
            <a:pPr marL="0" indent="0" algn="ctr">
              <a:buNone/>
            </a:pPr>
            <a:endParaRPr lang="en-US" sz="2400" dirty="0">
              <a:blipFill dpi="0" rotWithShape="1">
                <a:blip r:embed="rId2">
                  <a:extLst>
                    <a:ext uri="{28A0092B-C50C-407E-A947-70E740481C1C}">
                      <a14:useLocalDpi xmlns:a14="http://schemas.microsoft.com/office/drawing/2010/main" val="0"/>
                    </a:ext>
                  </a:extLst>
                </a:blip>
                <a:srcRect/>
                <a:stretch>
                  <a:fillRect/>
                </a:stretch>
              </a:blip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051354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956E8-4936-7F86-4EFE-59792EE26D63}"/>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D844D1E5-7CC2-8B63-7492-DA65787571E5}"/>
              </a:ext>
            </a:extLst>
          </p:cNvPr>
          <p:cNvPicPr>
            <a:picLocks noChangeAspect="1"/>
          </p:cNvPicPr>
          <p:nvPr/>
        </p:nvPicPr>
        <p:blipFill>
          <a:blip r:embed="rId2"/>
          <a:stretch>
            <a:fillRect/>
          </a:stretch>
        </p:blipFill>
        <p:spPr>
          <a:xfrm>
            <a:off x="7966489" y="4284167"/>
            <a:ext cx="3140423" cy="2091571"/>
          </a:xfrm>
          <a:prstGeom prst="rect">
            <a:avLst/>
          </a:prstGeom>
        </p:spPr>
      </p:pic>
      <p:sp>
        <p:nvSpPr>
          <p:cNvPr id="3" name="Titel 2">
            <a:extLst>
              <a:ext uri="{FF2B5EF4-FFF2-40B4-BE49-F238E27FC236}">
                <a16:creationId xmlns:a16="http://schemas.microsoft.com/office/drawing/2014/main" id="{218F2EED-BF3A-42D6-4F7B-F931520F8877}"/>
              </a:ext>
            </a:extLst>
          </p:cNvPr>
          <p:cNvSpPr>
            <a:spLocks noGrp="1"/>
          </p:cNvSpPr>
          <p:nvPr>
            <p:ph type="title"/>
          </p:nvPr>
        </p:nvSpPr>
        <p:spPr/>
        <p:txBody>
          <a:bodyPr anchor="t">
            <a:normAutofit/>
          </a:bodyPr>
          <a:lstStyle/>
          <a:p>
            <a:r>
              <a:rPr lang="nl-NL"/>
              <a:t>Algemene informatie</a:t>
            </a:r>
          </a:p>
        </p:txBody>
      </p:sp>
      <p:pic>
        <p:nvPicPr>
          <p:cNvPr id="6" name="Tijdelijke aanduiding voor inhoud 5" descr="Afbeelding met gras, buiten, gebouw, tekst&#10;&#10;Automatisch gegenereerde beschrijving">
            <a:extLst>
              <a:ext uri="{FF2B5EF4-FFF2-40B4-BE49-F238E27FC236}">
                <a16:creationId xmlns:a16="http://schemas.microsoft.com/office/drawing/2014/main" id="{44CEF185-9152-A445-93A7-BE88CEDD7621}"/>
              </a:ext>
            </a:extLst>
          </p:cNvPr>
          <p:cNvPicPr>
            <a:picLocks noGrp="1" noChangeAspect="1"/>
          </p:cNvPicPr>
          <p:nvPr>
            <p:ph sz="half" idx="1"/>
          </p:nvPr>
        </p:nvPicPr>
        <p:blipFill rotWithShape="1">
          <a:blip r:embed="rId3"/>
          <a:stretch/>
        </p:blipFill>
        <p:spPr>
          <a:xfrm>
            <a:off x="0" y="-1102290"/>
            <a:ext cx="12192000" cy="8128000"/>
          </a:xfrm>
          <a:noFill/>
        </p:spPr>
      </p:pic>
    </p:spTree>
    <p:extLst>
      <p:ext uri="{BB962C8B-B14F-4D97-AF65-F5344CB8AC3E}">
        <p14:creationId xmlns:p14="http://schemas.microsoft.com/office/powerpoint/2010/main" val="11957634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chor="t">
            <a:normAutofit/>
          </a:bodyPr>
          <a:lstStyle/>
          <a:p>
            <a:r>
              <a:rPr lang="nl-NL" dirty="0"/>
              <a:t>Locaties</a:t>
            </a:r>
          </a:p>
        </p:txBody>
      </p:sp>
      <p:sp>
        <p:nvSpPr>
          <p:cNvPr id="7" name="Rechthoek 6">
            <a:extLst>
              <a:ext uri="{FF2B5EF4-FFF2-40B4-BE49-F238E27FC236}">
                <a16:creationId xmlns:a16="http://schemas.microsoft.com/office/drawing/2014/main" id="{F05D06E2-69D8-9B54-96F1-B2E4D4A720C5}"/>
              </a:ext>
            </a:extLst>
          </p:cNvPr>
          <p:cNvSpPr/>
          <p:nvPr/>
        </p:nvSpPr>
        <p:spPr>
          <a:xfrm>
            <a:off x="0" y="0"/>
            <a:ext cx="12192000" cy="6370975"/>
          </a:xfrm>
          <a:prstGeom prst="rect">
            <a:avLst/>
          </a:prstGeom>
          <a:noFill/>
        </p:spPr>
        <p:txBody>
          <a:bodyPr wrap="square" lIns="91440" tIns="45720" rIns="91440" bIns="45720">
            <a:spAutoFit/>
          </a:bodyPr>
          <a:lstStyle/>
          <a:p>
            <a:pPr marL="0" indent="0" algn="ctr">
              <a:buNone/>
            </a:pPr>
            <a:endParaRPr lang="nl-NL" sz="5400" b="1" cap="none" spc="50" dirty="0">
              <a:ln w="9525" cmpd="sng">
                <a:solidFill>
                  <a:schemeClr val="accent1"/>
                </a:solidFill>
                <a:prstDash val="solid"/>
              </a:ln>
              <a:blipFill dpi="0" rotWithShape="1">
                <a:blip r:embed="rId2">
                  <a:extLst>
                    <a:ext uri="{28A0092B-C50C-407E-A947-70E740481C1C}">
                      <a14:useLocalDpi xmlns:a14="http://schemas.microsoft.com/office/drawing/2010/main" val="0"/>
                    </a:ext>
                  </a:extLst>
                </a:blip>
                <a:srcRect/>
                <a:stretch>
                  <a:fillRect/>
                </a:stretch>
              </a:blipFill>
              <a:effectLst>
                <a:glow rad="38100">
                  <a:schemeClr val="accent1">
                    <a:alpha val="40000"/>
                  </a:schemeClr>
                </a:glow>
              </a:effectLst>
            </a:endParaRPr>
          </a:p>
          <a:p>
            <a:pPr marL="0" indent="0" algn="ctr">
              <a:buNone/>
            </a:pPr>
            <a:endParaRPr lang="nl-NL" sz="5400" b="1" spc="50" dirty="0">
              <a:ln w="9525" cmpd="sng">
                <a:solidFill>
                  <a:schemeClr val="accent1"/>
                </a:solidFill>
                <a:prstDash val="solid"/>
              </a:ln>
              <a:blipFill dpi="0" rotWithShape="1">
                <a:blip r:embed="rId2">
                  <a:extLst>
                    <a:ext uri="{28A0092B-C50C-407E-A947-70E740481C1C}">
                      <a14:useLocalDpi xmlns:a14="http://schemas.microsoft.com/office/drawing/2010/main" val="0"/>
                    </a:ext>
                  </a:extLst>
                </a:blip>
                <a:srcRect/>
                <a:stretch>
                  <a:fillRect/>
                </a:stretch>
              </a:blipFill>
              <a:effectLst>
                <a:glow rad="38100">
                  <a:schemeClr val="accent1">
                    <a:alpha val="40000"/>
                  </a:schemeClr>
                </a:glow>
              </a:effectLst>
            </a:endParaRPr>
          </a:p>
          <a:p>
            <a:pPr marL="0" indent="0" algn="ctr">
              <a:buNone/>
            </a:pPr>
            <a:endParaRPr lang="nl-NL" sz="5400" b="1" cap="none" spc="50" dirty="0">
              <a:ln w="9525" cmpd="sng">
                <a:solidFill>
                  <a:schemeClr val="accent1"/>
                </a:solidFill>
                <a:prstDash val="solid"/>
              </a:ln>
              <a:blipFill dpi="0" rotWithShape="1">
                <a:blip r:embed="rId2">
                  <a:extLst>
                    <a:ext uri="{28A0092B-C50C-407E-A947-70E740481C1C}">
                      <a14:useLocalDpi xmlns:a14="http://schemas.microsoft.com/office/drawing/2010/main" val="0"/>
                    </a:ext>
                  </a:extLst>
                </a:blip>
                <a:srcRect/>
                <a:stretch>
                  <a:fillRect/>
                </a:stretch>
              </a:blipFill>
              <a:effectLst>
                <a:glow rad="38100">
                  <a:schemeClr val="accent1">
                    <a:alpha val="40000"/>
                  </a:schemeClr>
                </a:glow>
              </a:effectLst>
            </a:endParaRPr>
          </a:p>
          <a:p>
            <a:pPr marL="0" indent="0" algn="ctr">
              <a:buNone/>
            </a:pPr>
            <a:r>
              <a:rPr lang="nl-NL" sz="8000" b="1" dirty="0" err="1">
                <a:ln w="0"/>
                <a:blipFill dpi="0" rotWithShape="1">
                  <a:blip r:embed="rId2">
                    <a:extLst>
                      <a:ext uri="{28A0092B-C50C-407E-A947-70E740481C1C}">
                        <a14:useLocalDpi xmlns:a14="http://schemas.microsoft.com/office/drawing/2010/main" val="0"/>
                      </a:ext>
                    </a:extLst>
                  </a:blip>
                  <a:srcRect/>
                  <a:stretch>
                    <a:fillRect/>
                  </a:stretch>
                </a:blipFill>
                <a:effectLst>
                  <a:outerShdw blurRad="38100" dist="19050" dir="2700000" algn="tl" rotWithShape="0">
                    <a:schemeClr val="dk1">
                      <a:alpha val="40000"/>
                    </a:schemeClr>
                  </a:outerShdw>
                </a:effectLst>
              </a:rPr>
              <a:t>Mollenburgseweg</a:t>
            </a:r>
            <a:r>
              <a:rPr lang="nl-NL" sz="8000" b="1" dirty="0">
                <a:ln w="0"/>
                <a:blipFill dpi="0" rotWithShape="1">
                  <a:blip r:embed="rId2">
                    <a:extLst>
                      <a:ext uri="{28A0092B-C50C-407E-A947-70E740481C1C}">
                        <a14:useLocalDpi xmlns:a14="http://schemas.microsoft.com/office/drawing/2010/main" val="0"/>
                      </a:ext>
                    </a:extLst>
                  </a:blip>
                  <a:srcRect/>
                  <a:stretch>
                    <a:fillRect/>
                  </a:stretch>
                </a:blipFill>
                <a:effectLst>
                  <a:outerShdw blurRad="38100" dist="19050" dir="2700000" algn="tl" rotWithShape="0">
                    <a:schemeClr val="dk1">
                      <a:alpha val="40000"/>
                    </a:schemeClr>
                  </a:outerShdw>
                </a:effectLst>
              </a:rPr>
              <a:t> 82</a:t>
            </a:r>
          </a:p>
          <a:p>
            <a:pPr marL="0" indent="0" algn="ctr">
              <a:buNone/>
            </a:pPr>
            <a:r>
              <a:rPr lang="nl-NL" sz="15500" b="1" dirty="0">
                <a:ln w="0"/>
                <a:blipFill dpi="0" rotWithShape="1">
                  <a:blip r:embed="rId2">
                    <a:extLst>
                      <a:ext uri="{28A0092B-C50C-407E-A947-70E740481C1C}">
                        <a14:useLocalDpi xmlns:a14="http://schemas.microsoft.com/office/drawing/2010/main" val="0"/>
                      </a:ext>
                    </a:extLst>
                  </a:blip>
                  <a:srcRect/>
                  <a:stretch>
                    <a:fillRect/>
                  </a:stretch>
                </a:blipFill>
                <a:effectLst>
                  <a:outerShdw blurRad="38100" dist="19050" dir="2700000" algn="tl" rotWithShape="0">
                    <a:schemeClr val="dk1">
                      <a:alpha val="40000"/>
                    </a:schemeClr>
                  </a:outerShdw>
                </a:effectLst>
              </a:rPr>
              <a:t>Gorinchem</a:t>
            </a:r>
          </a:p>
        </p:txBody>
      </p:sp>
    </p:spTree>
    <p:extLst>
      <p:ext uri="{BB962C8B-B14F-4D97-AF65-F5344CB8AC3E}">
        <p14:creationId xmlns:p14="http://schemas.microsoft.com/office/powerpoint/2010/main" val="702004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74CBA-5C46-7228-DCAA-F83F13C30069}"/>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E903E070-52B0-256C-21DA-A05BC1C07EB8}"/>
              </a:ext>
            </a:extLst>
          </p:cNvPr>
          <p:cNvPicPr>
            <a:picLocks noChangeAspect="1"/>
          </p:cNvPicPr>
          <p:nvPr/>
        </p:nvPicPr>
        <p:blipFill>
          <a:blip r:embed="rId2"/>
          <a:stretch>
            <a:fillRect/>
          </a:stretch>
        </p:blipFill>
        <p:spPr>
          <a:xfrm>
            <a:off x="0" y="0"/>
            <a:ext cx="12191999" cy="8120063"/>
          </a:xfrm>
          <a:prstGeom prst="rect">
            <a:avLst/>
          </a:prstGeom>
        </p:spPr>
      </p:pic>
      <p:sp>
        <p:nvSpPr>
          <p:cNvPr id="11" name="Content Placeholder 3">
            <a:extLst>
              <a:ext uri="{FF2B5EF4-FFF2-40B4-BE49-F238E27FC236}">
                <a16:creationId xmlns:a16="http://schemas.microsoft.com/office/drawing/2014/main" id="{03342D17-3AFF-CF1C-49AE-F9095EA83A41}"/>
              </a:ext>
            </a:extLst>
          </p:cNvPr>
          <p:cNvSpPr>
            <a:spLocks noGrp="1"/>
          </p:cNvSpPr>
          <p:nvPr>
            <p:ph sz="half" idx="2"/>
          </p:nvPr>
        </p:nvSpPr>
        <p:spPr/>
        <p:txBody>
          <a:bodyPr>
            <a:normAutofit/>
          </a:bodyPr>
          <a:lstStyle/>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178655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E5A151-E2D6-18CB-E86E-9DB762F667CE}"/>
              </a:ext>
            </a:extLst>
          </p:cNvPr>
          <p:cNvSpPr>
            <a:spLocks noGrp="1"/>
          </p:cNvSpPr>
          <p:nvPr>
            <p:ph type="title"/>
          </p:nvPr>
        </p:nvSpPr>
        <p:spPr/>
        <p:txBody>
          <a:bodyPr/>
          <a:lstStyle/>
          <a:p>
            <a:r>
              <a:rPr lang="nl-NL" dirty="0"/>
              <a:t>Hoe ziet een doorsnee dag eruit?</a:t>
            </a:r>
          </a:p>
        </p:txBody>
      </p:sp>
      <p:pic>
        <p:nvPicPr>
          <p:cNvPr id="9" name="Tijdelijke aanduiding voor inhoud 8" descr="Afbeelding met klok, Wandklok, wekker, Kwartsklok&#10;&#10;Automatisch gegenereerde beschrijving">
            <a:extLst>
              <a:ext uri="{FF2B5EF4-FFF2-40B4-BE49-F238E27FC236}">
                <a16:creationId xmlns:a16="http://schemas.microsoft.com/office/drawing/2014/main" id="{5042169D-A326-E2D2-6049-302B5D1D81D2}"/>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107526" y="1083767"/>
            <a:ext cx="5582771" cy="3822192"/>
          </a:xfrm>
        </p:spPr>
      </p:pic>
      <p:graphicFrame>
        <p:nvGraphicFramePr>
          <p:cNvPr id="7" name="Tabel 6">
            <a:extLst>
              <a:ext uri="{FF2B5EF4-FFF2-40B4-BE49-F238E27FC236}">
                <a16:creationId xmlns:a16="http://schemas.microsoft.com/office/drawing/2014/main" id="{BE6C3923-AD44-E5AE-15E8-3FE1D511AD13}"/>
              </a:ext>
            </a:extLst>
          </p:cNvPr>
          <p:cNvGraphicFramePr>
            <a:graphicFrameLocks noGrp="1"/>
          </p:cNvGraphicFramePr>
          <p:nvPr>
            <p:extLst>
              <p:ext uri="{D42A27DB-BD31-4B8C-83A1-F6EECF244321}">
                <p14:modId xmlns:p14="http://schemas.microsoft.com/office/powerpoint/2010/main" val="682241389"/>
              </p:ext>
            </p:extLst>
          </p:nvPr>
        </p:nvGraphicFramePr>
        <p:xfrm>
          <a:off x="3386477" y="2177103"/>
          <a:ext cx="8168640" cy="2225040"/>
        </p:xfrm>
        <a:graphic>
          <a:graphicData uri="http://schemas.openxmlformats.org/drawingml/2006/table">
            <a:tbl>
              <a:tblPr firstRow="1" bandRow="1">
                <a:tableStyleId>{5C22544A-7EE6-4342-B048-85BDC9FD1C3A}</a:tableStyleId>
              </a:tblPr>
              <a:tblGrid>
                <a:gridCol w="4084320">
                  <a:extLst>
                    <a:ext uri="{9D8B030D-6E8A-4147-A177-3AD203B41FA5}">
                      <a16:colId xmlns:a16="http://schemas.microsoft.com/office/drawing/2014/main" val="1286423378"/>
                    </a:ext>
                  </a:extLst>
                </a:gridCol>
                <a:gridCol w="4084320">
                  <a:extLst>
                    <a:ext uri="{9D8B030D-6E8A-4147-A177-3AD203B41FA5}">
                      <a16:colId xmlns:a16="http://schemas.microsoft.com/office/drawing/2014/main" val="381212333"/>
                    </a:ext>
                  </a:extLst>
                </a:gridCol>
              </a:tblGrid>
              <a:tr h="370840">
                <a:tc>
                  <a:txBody>
                    <a:bodyPr/>
                    <a:lstStyle/>
                    <a:p>
                      <a:r>
                        <a:rPr lang="nl-NL" dirty="0"/>
                        <a:t>TIJD</a:t>
                      </a:r>
                    </a:p>
                  </a:txBody>
                  <a:tcPr/>
                </a:tc>
                <a:tc>
                  <a:txBody>
                    <a:bodyPr/>
                    <a:lstStyle/>
                    <a:p>
                      <a:endParaRPr lang="nl-NL"/>
                    </a:p>
                  </a:txBody>
                  <a:tcPr/>
                </a:tc>
                <a:extLst>
                  <a:ext uri="{0D108BD9-81ED-4DB2-BD59-A6C34878D82A}">
                    <a16:rowId xmlns:a16="http://schemas.microsoft.com/office/drawing/2014/main" val="1566617980"/>
                  </a:ext>
                </a:extLst>
              </a:tr>
              <a:tr h="370840">
                <a:tc>
                  <a:txBody>
                    <a:bodyPr/>
                    <a:lstStyle/>
                    <a:p>
                      <a:r>
                        <a:rPr lang="nl-NL" dirty="0"/>
                        <a:t>9.00 - 10.30</a:t>
                      </a:r>
                    </a:p>
                  </a:txBody>
                  <a:tcPr/>
                </a:tc>
                <a:tc>
                  <a:txBody>
                    <a:bodyPr/>
                    <a:lstStyle/>
                    <a:p>
                      <a:r>
                        <a:rPr lang="nl-NL" dirty="0" err="1"/>
                        <a:t>Lesblok</a:t>
                      </a:r>
                      <a:r>
                        <a:rPr lang="nl-NL" dirty="0"/>
                        <a:t> 1,5 uur</a:t>
                      </a:r>
                    </a:p>
                  </a:txBody>
                  <a:tcPr/>
                </a:tc>
                <a:extLst>
                  <a:ext uri="{0D108BD9-81ED-4DB2-BD59-A6C34878D82A}">
                    <a16:rowId xmlns:a16="http://schemas.microsoft.com/office/drawing/2014/main" val="73962467"/>
                  </a:ext>
                </a:extLst>
              </a:tr>
              <a:tr h="370840">
                <a:tc>
                  <a:txBody>
                    <a:bodyPr/>
                    <a:lstStyle/>
                    <a:p>
                      <a:r>
                        <a:rPr lang="nl-NL" dirty="0"/>
                        <a:t>10.30 - 10.45</a:t>
                      </a:r>
                    </a:p>
                  </a:txBody>
                  <a:tcPr/>
                </a:tc>
                <a:tc>
                  <a:txBody>
                    <a:bodyPr/>
                    <a:lstStyle/>
                    <a:p>
                      <a:r>
                        <a:rPr lang="nl-NL" i="1" dirty="0"/>
                        <a:t>Pauze</a:t>
                      </a:r>
                    </a:p>
                  </a:txBody>
                  <a:tcPr/>
                </a:tc>
                <a:extLst>
                  <a:ext uri="{0D108BD9-81ED-4DB2-BD59-A6C34878D82A}">
                    <a16:rowId xmlns:a16="http://schemas.microsoft.com/office/drawing/2014/main" val="1398831361"/>
                  </a:ext>
                </a:extLst>
              </a:tr>
              <a:tr h="370840">
                <a:tc>
                  <a:txBody>
                    <a:bodyPr/>
                    <a:lstStyle/>
                    <a:p>
                      <a:r>
                        <a:rPr lang="nl-NL" dirty="0"/>
                        <a:t>10.45 - 12.15</a:t>
                      </a:r>
                    </a:p>
                  </a:txBody>
                  <a:tcPr/>
                </a:tc>
                <a:tc>
                  <a:txBody>
                    <a:bodyPr/>
                    <a:lstStyle/>
                    <a:p>
                      <a:r>
                        <a:rPr lang="nl-NL" dirty="0" err="1"/>
                        <a:t>Lesblok</a:t>
                      </a:r>
                      <a:r>
                        <a:rPr lang="nl-NL" dirty="0"/>
                        <a:t> 1,5 uur</a:t>
                      </a:r>
                    </a:p>
                  </a:txBody>
                  <a:tcPr/>
                </a:tc>
                <a:extLst>
                  <a:ext uri="{0D108BD9-81ED-4DB2-BD59-A6C34878D82A}">
                    <a16:rowId xmlns:a16="http://schemas.microsoft.com/office/drawing/2014/main" val="2471731675"/>
                  </a:ext>
                </a:extLst>
              </a:tr>
              <a:tr h="370840">
                <a:tc>
                  <a:txBody>
                    <a:bodyPr/>
                    <a:lstStyle/>
                    <a:p>
                      <a:r>
                        <a:rPr lang="nl-NL" dirty="0"/>
                        <a:t>12.15 - 12.45</a:t>
                      </a:r>
                    </a:p>
                  </a:txBody>
                  <a:tcPr/>
                </a:tc>
                <a:tc>
                  <a:txBody>
                    <a:bodyPr/>
                    <a:lstStyle/>
                    <a:p>
                      <a:r>
                        <a:rPr lang="nl-NL" i="1" dirty="0"/>
                        <a:t>Pauze</a:t>
                      </a:r>
                    </a:p>
                  </a:txBody>
                  <a:tcPr/>
                </a:tc>
                <a:extLst>
                  <a:ext uri="{0D108BD9-81ED-4DB2-BD59-A6C34878D82A}">
                    <a16:rowId xmlns:a16="http://schemas.microsoft.com/office/drawing/2014/main" val="1946354219"/>
                  </a:ext>
                </a:extLst>
              </a:tr>
              <a:tr h="370840">
                <a:tc>
                  <a:txBody>
                    <a:bodyPr/>
                    <a:lstStyle/>
                    <a:p>
                      <a:r>
                        <a:rPr lang="nl-NL" dirty="0"/>
                        <a:t>12.45 - 16.00</a:t>
                      </a:r>
                    </a:p>
                  </a:txBody>
                  <a:tcPr/>
                </a:tc>
                <a:tc>
                  <a:txBody>
                    <a:bodyPr/>
                    <a:lstStyle/>
                    <a:p>
                      <a:r>
                        <a:rPr lang="nl-NL" dirty="0"/>
                        <a:t>2x </a:t>
                      </a:r>
                      <a:r>
                        <a:rPr lang="nl-NL" dirty="0" err="1"/>
                        <a:t>lesblok</a:t>
                      </a:r>
                      <a:r>
                        <a:rPr lang="nl-NL" dirty="0"/>
                        <a:t> 1,5 uur</a:t>
                      </a:r>
                    </a:p>
                  </a:txBody>
                  <a:tcPr/>
                </a:tc>
                <a:extLst>
                  <a:ext uri="{0D108BD9-81ED-4DB2-BD59-A6C34878D82A}">
                    <a16:rowId xmlns:a16="http://schemas.microsoft.com/office/drawing/2014/main" val="2754477720"/>
                  </a:ext>
                </a:extLst>
              </a:tr>
            </a:tbl>
          </a:graphicData>
        </a:graphic>
      </p:graphicFrame>
    </p:spTree>
    <p:extLst>
      <p:ext uri="{BB962C8B-B14F-4D97-AF65-F5344CB8AC3E}">
        <p14:creationId xmlns:p14="http://schemas.microsoft.com/office/powerpoint/2010/main" val="4019625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A9A536-47F5-4BA9-9D96-AB890BD4B6AD}"/>
              </a:ext>
            </a:extLst>
          </p:cNvPr>
          <p:cNvSpPr>
            <a:spLocks noGrp="1"/>
          </p:cNvSpPr>
          <p:nvPr>
            <p:ph type="title"/>
          </p:nvPr>
        </p:nvSpPr>
        <p:spPr/>
        <p:txBody>
          <a:bodyPr>
            <a:normAutofit/>
          </a:bodyPr>
          <a:lstStyle/>
          <a:p>
            <a:r>
              <a:rPr lang="nl-NL" dirty="0"/>
              <a:t>Vakken</a:t>
            </a:r>
          </a:p>
        </p:txBody>
      </p:sp>
      <p:graphicFrame>
        <p:nvGraphicFramePr>
          <p:cNvPr id="4" name="Tijdelijke aanduiding voor inhoud 3">
            <a:extLst>
              <a:ext uri="{FF2B5EF4-FFF2-40B4-BE49-F238E27FC236}">
                <a16:creationId xmlns:a16="http://schemas.microsoft.com/office/drawing/2014/main" id="{FE1EA365-02E4-D076-148A-056E389B7AB4}"/>
              </a:ext>
            </a:extLst>
          </p:cNvPr>
          <p:cNvGraphicFramePr>
            <a:graphicFrameLocks noGrp="1"/>
          </p:cNvGraphicFramePr>
          <p:nvPr>
            <p:ph sz="half" idx="1"/>
            <p:extLst>
              <p:ext uri="{D42A27DB-BD31-4B8C-83A1-F6EECF244321}">
                <p14:modId xmlns:p14="http://schemas.microsoft.com/office/powerpoint/2010/main" val="1506131782"/>
              </p:ext>
            </p:extLst>
          </p:nvPr>
        </p:nvGraphicFramePr>
        <p:xfrm>
          <a:off x="575222" y="1447814"/>
          <a:ext cx="11253591" cy="55051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0987375"/>
      </p:ext>
    </p:extLst>
  </p:cSld>
  <p:clrMapOvr>
    <a:masterClrMapping/>
  </p:clrMapOvr>
</p:sld>
</file>

<file path=ppt/theme/theme1.xml><?xml version="1.0" encoding="utf-8"?>
<a:theme xmlns:a="http://schemas.openxmlformats.org/drawingml/2006/main" name="Kantoorthema">
  <a:themeElements>
    <a:clrScheme name="Aangepast 1">
      <a:dk1>
        <a:srgbClr val="000000"/>
      </a:dk1>
      <a:lt1>
        <a:srgbClr val="FFFFFF"/>
      </a:lt1>
      <a:dk2>
        <a:srgbClr val="44546A"/>
      </a:dk2>
      <a:lt2>
        <a:srgbClr val="E7E6E6"/>
      </a:lt2>
      <a:accent1>
        <a:srgbClr val="00A78D"/>
      </a:accent1>
      <a:accent2>
        <a:srgbClr val="ED7D31"/>
      </a:accent2>
      <a:accent3>
        <a:srgbClr val="95CB9C"/>
      </a:accent3>
      <a:accent4>
        <a:srgbClr val="87D3EC"/>
      </a:accent4>
      <a:accent5>
        <a:srgbClr val="00BADD"/>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rmAutofit/>
      </a:bodyPr>
      <a:lstStyle>
        <a:defPPr algn="l">
          <a:lnSpc>
            <a:spcPts val="3000"/>
          </a:lnSpc>
          <a:defRPr sz="2800" b="0" dirty="0" smtClean="0">
            <a:solidFill>
              <a:schemeClr val="tx1"/>
            </a:solidFill>
          </a:defRPr>
        </a:defPPr>
      </a:lstStyle>
    </a:txDef>
  </a:objectDefaults>
  <a:extraClrSchemeLst/>
  <a:extLst>
    <a:ext uri="{05A4C25C-085E-4340-85A3-A5531E510DB2}">
      <thm15:themeFamily xmlns:thm15="http://schemas.microsoft.com/office/thememl/2012/main" name="Powerpoint_Da Vinci WWJAV 2020.pptx" id="{37637FA6-B946-4B3A-B150-C3ABA2DB75F0}" vid="{B58BCFEB-D656-4C85-B399-4AB7F41951DE}"/>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1110</Words>
  <Application>Microsoft Office PowerPoint</Application>
  <PresentationFormat>Breedbeeld</PresentationFormat>
  <Paragraphs>199</Paragraphs>
  <Slides>37</Slides>
  <Notes>2</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37</vt:i4>
      </vt:variant>
    </vt:vector>
  </HeadingPairs>
  <TitlesOfParts>
    <vt:vector size="43" baseType="lpstr">
      <vt:lpstr>Arial</vt:lpstr>
      <vt:lpstr>Calibri</vt:lpstr>
      <vt:lpstr>Cardenio Modern</vt:lpstr>
      <vt:lpstr>Futura</vt:lpstr>
      <vt:lpstr>Wingdings</vt:lpstr>
      <vt:lpstr>Kantoorthema</vt:lpstr>
      <vt:lpstr>PowerPoint-presentatie</vt:lpstr>
      <vt:lpstr>Infoavond  nieuwe studenten 23 juni 2025</vt:lpstr>
      <vt:lpstr>PROGRAMMA</vt:lpstr>
      <vt:lpstr>Locaties</vt:lpstr>
      <vt:lpstr>Algemene informatie</vt:lpstr>
      <vt:lpstr>Locaties</vt:lpstr>
      <vt:lpstr>PowerPoint-presentatie</vt:lpstr>
      <vt:lpstr>Hoe ziet een doorsnee dag eruit?</vt:lpstr>
      <vt:lpstr>Vakken</vt:lpstr>
      <vt:lpstr>PowerPoint-presentatie</vt:lpstr>
      <vt:lpstr>PowerPoint-presentatie</vt:lpstr>
      <vt:lpstr>10e week</vt:lpstr>
      <vt:lpstr>PowerPoint-presentatie</vt:lpstr>
      <vt:lpstr>Studie Loopbaan Begeleiders IT N3</vt:lpstr>
      <vt:lpstr>PowerPoint-presentatie</vt:lpstr>
      <vt:lpstr>PowerPoint-presentatie</vt:lpstr>
      <vt:lpstr>PowerPoint-presentatie</vt:lpstr>
      <vt:lpstr>Studie Loopbaan Begeleiders IT N4</vt:lpstr>
      <vt:lpstr>Studie Loopbaan Begeleiders IT N4</vt:lpstr>
      <vt:lpstr>PowerPoint-presentatie</vt:lpstr>
      <vt:lpstr>PowerPoint-presentatie</vt:lpstr>
      <vt:lpstr>PowerPoint-presentatie</vt:lpstr>
      <vt:lpstr>PowerPoint-presentatie</vt:lpstr>
      <vt:lpstr>Studie Loopbaan Begeleiders SD</vt:lpstr>
      <vt:lpstr>Begeleiding &amp; Zorg</vt:lpstr>
      <vt:lpstr>BINDEND STUDIEADVIES 1E JAAR</vt:lpstr>
      <vt:lpstr>AANWEZIGHEID EN LEERPLICHT</vt:lpstr>
      <vt:lpstr>LESROOSTER OP MYDAVINCI.NL</vt:lpstr>
      <vt:lpstr>PowerPoint-presentatie</vt:lpstr>
      <vt:lpstr>COMMUNICATIE MET STUDENT</vt:lpstr>
      <vt:lpstr>Vakanties</vt:lpstr>
      <vt:lpstr>LESMATERIALEN  </vt:lpstr>
      <vt:lpstr>Studiekosten &amp; -financiering </vt:lpstr>
      <vt:lpstr>START VAN HET STUDIEJAAR</vt:lpstr>
      <vt:lpstr>Alles terug lezen?</vt:lpstr>
      <vt:lpstr>Vragen?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2025-06-24T07:46:39Z</dcterms:created>
  <dcterms:modified xsi:type="dcterms:W3CDTF">2025-06-24T07:51:16Z</dcterms:modified>
</cp:coreProperties>
</file>